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3.xml" ContentType="application/vnd.openxmlformats-officedocument.them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2" r:id="rId2"/>
    <p:sldMasterId id="2147483680" r:id="rId3"/>
    <p:sldMasterId id="2147483700" r:id="rId4"/>
  </p:sldMasterIdLst>
  <p:notesMasterIdLst>
    <p:notesMasterId r:id="rId13"/>
  </p:notesMasterIdLst>
  <p:sldIdLst>
    <p:sldId id="418" r:id="rId5"/>
    <p:sldId id="420" r:id="rId6"/>
    <p:sldId id="434" r:id="rId7"/>
    <p:sldId id="425" r:id="rId8"/>
    <p:sldId id="436" r:id="rId9"/>
    <p:sldId id="432" r:id="rId10"/>
    <p:sldId id="430" r:id="rId11"/>
    <p:sldId id="437" r:id="rId12"/>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E39"/>
    <a:srgbClr val="996633"/>
    <a:srgbClr val="FF9900"/>
    <a:srgbClr val="E27370"/>
    <a:srgbClr val="C9D2ED"/>
    <a:srgbClr val="8FABD9"/>
    <a:srgbClr val="90A1D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472" autoAdjust="0"/>
    <p:restoredTop sz="96120" autoAdjust="0"/>
  </p:normalViewPr>
  <p:slideViewPr>
    <p:cSldViewPr>
      <p:cViewPr varScale="1">
        <p:scale>
          <a:sx n="91" d="100"/>
          <a:sy n="91" d="100"/>
        </p:scale>
        <p:origin x="1620" y="9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3" Type="http://schemas.openxmlformats.org/officeDocument/2006/relationships/slideMaster" Target="slideMasters/slideMaster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69424"/>
          </a:xfrm>
          <a:prstGeom prst="rect">
            <a:avLst/>
          </a:prstGeom>
        </p:spPr>
        <p:txBody>
          <a:bodyPr vert="horz" lIns="94229" tIns="47115" rIns="94229" bIns="47115" rtlCol="0"/>
          <a:lstStyle>
            <a:lvl1pPr algn="l">
              <a:defRPr sz="1200"/>
            </a:lvl1pPr>
          </a:lstStyle>
          <a:p>
            <a:endParaRPr lang="en-US" dirty="0"/>
          </a:p>
        </p:txBody>
      </p:sp>
      <p:sp>
        <p:nvSpPr>
          <p:cNvPr id="3" name="Date Placeholder 2"/>
          <p:cNvSpPr>
            <a:spLocks noGrp="1"/>
          </p:cNvSpPr>
          <p:nvPr>
            <p:ph type="dt" idx="1"/>
          </p:nvPr>
        </p:nvSpPr>
        <p:spPr>
          <a:xfrm>
            <a:off x="4023093" y="0"/>
            <a:ext cx="3077739" cy="469424"/>
          </a:xfrm>
          <a:prstGeom prst="rect">
            <a:avLst/>
          </a:prstGeom>
        </p:spPr>
        <p:txBody>
          <a:bodyPr vert="horz" lIns="94229" tIns="47115" rIns="94229" bIns="47115" rtlCol="0"/>
          <a:lstStyle>
            <a:lvl1pPr algn="r">
              <a:defRPr sz="1200"/>
            </a:lvl1pPr>
          </a:lstStyle>
          <a:p>
            <a:fld id="{2CC07FA4-6770-4925-BFCA-2D523E0DC49F}" type="datetimeFigureOut">
              <a:rPr lang="en-US" smtClean="0"/>
              <a:pPr/>
              <a:t>4/14/2021</a:t>
            </a:fld>
            <a:endParaRPr lang="en-US" dirty="0"/>
          </a:p>
        </p:txBody>
      </p:sp>
      <p:sp>
        <p:nvSpPr>
          <p:cNvPr id="4" name="Slide Image Placeholder 3"/>
          <p:cNvSpPr>
            <a:spLocks noGrp="1" noRot="1" noChangeAspect="1"/>
          </p:cNvSpPr>
          <p:nvPr>
            <p:ph type="sldImg" idx="2"/>
          </p:nvPr>
        </p:nvSpPr>
        <p:spPr>
          <a:xfrm>
            <a:off x="1203325" y="704850"/>
            <a:ext cx="4695825" cy="3521075"/>
          </a:xfrm>
          <a:prstGeom prst="rect">
            <a:avLst/>
          </a:prstGeom>
          <a:noFill/>
          <a:ln w="12700">
            <a:solidFill>
              <a:prstClr val="black"/>
            </a:solidFill>
          </a:ln>
        </p:spPr>
        <p:txBody>
          <a:bodyPr vert="horz" lIns="94229" tIns="47115" rIns="94229" bIns="47115" rtlCol="0" anchor="ctr"/>
          <a:lstStyle/>
          <a:p>
            <a:endParaRPr lang="en-US" dirty="0"/>
          </a:p>
        </p:txBody>
      </p:sp>
      <p:sp>
        <p:nvSpPr>
          <p:cNvPr id="5" name="Notes Placeholder 4"/>
          <p:cNvSpPr>
            <a:spLocks noGrp="1"/>
          </p:cNvSpPr>
          <p:nvPr>
            <p:ph type="body" sz="quarter" idx="3"/>
          </p:nvPr>
        </p:nvSpPr>
        <p:spPr>
          <a:xfrm>
            <a:off x="710248" y="4459527"/>
            <a:ext cx="5681980" cy="4224814"/>
          </a:xfrm>
          <a:prstGeom prst="rect">
            <a:avLst/>
          </a:prstGeom>
        </p:spPr>
        <p:txBody>
          <a:bodyPr vert="horz" lIns="94229" tIns="47115" rIns="94229" bIns="47115"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917422"/>
            <a:ext cx="3077739" cy="469424"/>
          </a:xfrm>
          <a:prstGeom prst="rect">
            <a:avLst/>
          </a:prstGeom>
        </p:spPr>
        <p:txBody>
          <a:bodyPr vert="horz" lIns="94229" tIns="47115" rIns="94229" bIns="47115"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23093" y="8917422"/>
            <a:ext cx="3077739" cy="469424"/>
          </a:xfrm>
          <a:prstGeom prst="rect">
            <a:avLst/>
          </a:prstGeom>
        </p:spPr>
        <p:txBody>
          <a:bodyPr vert="horz" lIns="94229" tIns="47115" rIns="94229" bIns="47115" rtlCol="0" anchor="b"/>
          <a:lstStyle>
            <a:lvl1pPr algn="r">
              <a:defRPr sz="1200"/>
            </a:lvl1pPr>
          </a:lstStyle>
          <a:p>
            <a:fld id="{DB9E5614-C326-4E20-B531-31CBCDA6FB5B}" type="slidenum">
              <a:rPr lang="en-US" smtClean="0"/>
              <a:pPr/>
              <a:t>‹#›</a:t>
            </a:fld>
            <a:endParaRPr lang="en-US" dirty="0"/>
          </a:p>
        </p:txBody>
      </p:sp>
    </p:spTree>
    <p:extLst>
      <p:ext uri="{BB962C8B-B14F-4D97-AF65-F5344CB8AC3E}">
        <p14:creationId xmlns:p14="http://schemas.microsoft.com/office/powerpoint/2010/main" val="35646767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B9E5614-C326-4E20-B531-31CBCDA6FB5B}" type="slidenum">
              <a:rPr lang="en-US" smtClean="0"/>
              <a:pPr/>
              <a:t>2</a:t>
            </a:fld>
            <a:endParaRPr lang="en-US"/>
          </a:p>
        </p:txBody>
      </p:sp>
    </p:spTree>
    <p:extLst>
      <p:ext uri="{BB962C8B-B14F-4D97-AF65-F5344CB8AC3E}">
        <p14:creationId xmlns:p14="http://schemas.microsoft.com/office/powerpoint/2010/main" val="44517442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Pentagon 8"/>
          <p:cNvSpPr/>
          <p:nvPr userDrawn="1"/>
        </p:nvSpPr>
        <p:spPr bwMode="auto">
          <a:xfrm>
            <a:off x="0" y="6572250"/>
            <a:ext cx="8715375" cy="161925"/>
          </a:xfrm>
          <a:prstGeom prst="homePlate">
            <a:avLst/>
          </a:prstGeom>
          <a:solidFill>
            <a:srgbClr val="282C69"/>
          </a:solidFill>
          <a:ln w="9525" cap="flat" cmpd="sng" algn="ctr">
            <a:noFill/>
            <a:prstDash val="solid"/>
            <a:miter lim="800000"/>
            <a:headEnd type="none" w="med" len="med"/>
            <a:tailEnd type="none" w="med" len="med"/>
          </a:ln>
          <a:effectLst/>
        </p:spPr>
        <p:txBody>
          <a:bodyPr wrap="none"/>
          <a:lstStyle/>
          <a:p>
            <a:pPr>
              <a:defRPr/>
            </a:pPr>
            <a:endParaRPr lang="en-US" dirty="0"/>
          </a:p>
        </p:txBody>
      </p:sp>
      <p:sp>
        <p:nvSpPr>
          <p:cNvPr id="2" name="Title 1"/>
          <p:cNvSpPr>
            <a:spLocks noGrp="1"/>
          </p:cNvSpPr>
          <p:nvPr>
            <p:ph type="ctrTitle" hasCustomPrompt="1"/>
          </p:nvPr>
        </p:nvSpPr>
        <p:spPr>
          <a:xfrm>
            <a:off x="935736" y="2514600"/>
            <a:ext cx="6172200" cy="914400"/>
          </a:xfrm>
          <a:prstGeom prst="rect">
            <a:avLst/>
          </a:prstGeom>
        </p:spPr>
        <p:txBody>
          <a:bodyPr>
            <a:noAutofit/>
          </a:bodyPr>
          <a:lstStyle>
            <a:lvl1pPr algn="l" rtl="0" eaLnBrk="1" fontAlgn="base" hangingPunct="1">
              <a:spcBef>
                <a:spcPct val="0"/>
              </a:spcBef>
              <a:spcAft>
                <a:spcPct val="0"/>
              </a:spcAft>
              <a:defRPr lang="en-US" sz="2800" b="1" baseline="0" dirty="0">
                <a:solidFill>
                  <a:srgbClr val="293685"/>
                </a:solidFill>
                <a:latin typeface="Arial" pitchFamily="34" charset="0"/>
                <a:ea typeface="+mj-ea"/>
                <a:cs typeface="Arial" pitchFamily="34" charset="0"/>
              </a:defRPr>
            </a:lvl1pPr>
          </a:lstStyle>
          <a:p>
            <a:r>
              <a:rPr lang="en-US" dirty="0" smtClean="0"/>
              <a:t>Click to edit Master title style</a:t>
            </a:r>
            <a:br>
              <a:rPr lang="en-US" dirty="0" smtClean="0"/>
            </a:br>
            <a:endParaRPr lang="en-US" dirty="0"/>
          </a:p>
        </p:txBody>
      </p:sp>
      <p:sp>
        <p:nvSpPr>
          <p:cNvPr id="3" name="Subtitle 2"/>
          <p:cNvSpPr>
            <a:spLocks noGrp="1"/>
          </p:cNvSpPr>
          <p:nvPr>
            <p:ph type="subTitle" idx="1"/>
          </p:nvPr>
        </p:nvSpPr>
        <p:spPr>
          <a:xfrm>
            <a:off x="1600200" y="4343400"/>
            <a:ext cx="5562600" cy="1066800"/>
          </a:xfrm>
          <a:prstGeom prst="rect">
            <a:avLst/>
          </a:prstGeom>
        </p:spPr>
        <p:txBody>
          <a:bodyPr>
            <a:normAutofit/>
          </a:bodyPr>
          <a:lstStyle>
            <a:lvl1pPr marL="0" indent="0" algn="ctr" rtl="0" eaLnBrk="0" fontAlgn="base" hangingPunct="0">
              <a:spcBef>
                <a:spcPts val="0"/>
              </a:spcBef>
              <a:spcAft>
                <a:spcPct val="0"/>
              </a:spcAft>
              <a:buClr>
                <a:srgbClr val="282C69"/>
              </a:buClr>
              <a:buFont typeface="Wingdings 2" pitchFamily="18" charset="2"/>
              <a:buNone/>
              <a:defRPr lang="en-US" sz="1800" b="0" dirty="0">
                <a:solidFill>
                  <a:schemeClr val="tx1"/>
                </a:solidFill>
                <a:latin typeface="Arial" pitchFamily="34" charset="0"/>
                <a:ea typeface="+mj-ea"/>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5" name="Footer Placeholder 4"/>
          <p:cNvSpPr>
            <a:spLocks noGrp="1"/>
          </p:cNvSpPr>
          <p:nvPr>
            <p:ph type="ftr" sz="quarter" idx="11"/>
          </p:nvPr>
        </p:nvSpPr>
        <p:spPr>
          <a:xfrm>
            <a:off x="3124200" y="6562344"/>
            <a:ext cx="2895600" cy="168275"/>
          </a:xfrm>
        </p:spPr>
        <p:txBody>
          <a:bodyPr/>
          <a:lstStyle>
            <a:lvl1pPr algn="ctr" rtl="0" eaLnBrk="1" fontAlgn="base" hangingPunct="1">
              <a:spcBef>
                <a:spcPct val="0"/>
              </a:spcBef>
              <a:spcAft>
                <a:spcPct val="0"/>
              </a:spcAft>
              <a:defRPr lang="en-US" sz="1050" b="1" kern="1200" dirty="0">
                <a:solidFill>
                  <a:schemeClr val="bg1"/>
                </a:solidFill>
                <a:latin typeface="Arial" charset="0"/>
                <a:ea typeface="+mn-ea"/>
                <a:cs typeface="+mn-cs"/>
              </a:defRPr>
            </a:lvl1pPr>
          </a:lstStyle>
          <a:p>
            <a:pPr>
              <a:defRPr/>
            </a:pPr>
            <a:r>
              <a:rPr lang="en-US" dirty="0" smtClean="0"/>
              <a:t>Integrity - Service - Innovation</a:t>
            </a:r>
            <a:endParaRPr lang="en-US" dirty="0"/>
          </a:p>
        </p:txBody>
      </p:sp>
      <p:pic>
        <p:nvPicPr>
          <p:cNvPr id="10" name="Picture 14" descr="star.png"/>
          <p:cNvPicPr>
            <a:picLocks noChangeAspect="1"/>
          </p:cNvPicPr>
          <p:nvPr userDrawn="1"/>
        </p:nvPicPr>
        <p:blipFill>
          <a:blip r:embed="rId2" cstate="print"/>
          <a:srcRect/>
          <a:stretch>
            <a:fillRect/>
          </a:stretch>
        </p:blipFill>
        <p:spPr bwMode="auto">
          <a:xfrm>
            <a:off x="8710613" y="6492875"/>
            <a:ext cx="276225" cy="254000"/>
          </a:xfrm>
          <a:prstGeom prst="rect">
            <a:avLst/>
          </a:prstGeom>
          <a:noFill/>
          <a:ln w="9525">
            <a:noFill/>
            <a:miter lim="800000"/>
            <a:headEnd/>
            <a:tailEnd/>
          </a:ln>
        </p:spPr>
      </p:pic>
      <p:sp>
        <p:nvSpPr>
          <p:cNvPr id="11" name="Rectangle 8"/>
          <p:cNvSpPr txBox="1">
            <a:spLocks noChangeArrowheads="1"/>
          </p:cNvSpPr>
          <p:nvPr userDrawn="1"/>
        </p:nvSpPr>
        <p:spPr>
          <a:xfrm>
            <a:off x="2971800" y="5791200"/>
            <a:ext cx="2895600" cy="271463"/>
          </a:xfrm>
          <a:prstGeom prst="rect">
            <a:avLst/>
          </a:prstGeom>
        </p:spPr>
        <p:txBody>
          <a:bodyPr vert="horz" lIns="91440" tIns="45720" rIns="91440" bIns="45720" rtlCol="0" anchor="ctr"/>
          <a:lstStyle>
            <a:lvl1pPr algn="ctr" rtl="0" eaLnBrk="1" fontAlgn="base" hangingPunct="1">
              <a:spcBef>
                <a:spcPct val="0"/>
              </a:spcBef>
              <a:spcAft>
                <a:spcPct val="0"/>
              </a:spcAft>
              <a:defRPr lang="en-US" sz="1050" b="1" kern="1200">
                <a:solidFill>
                  <a:schemeClr val="bg1"/>
                </a:solidFill>
                <a:latin typeface="Arial" charset="0"/>
                <a:ea typeface="+mn-ea"/>
                <a:cs typeface="+mn-cs"/>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050" b="1" i="0" u="none" strike="noStrike" kern="1200" cap="none" spc="0" normalizeH="0" baseline="0" noProof="0" dirty="0" smtClean="0">
                <a:ln>
                  <a:noFill/>
                </a:ln>
                <a:solidFill>
                  <a:schemeClr val="bg1"/>
                </a:solidFill>
                <a:effectLst/>
                <a:uLnTx/>
                <a:uFillTx/>
                <a:latin typeface="Arial" charset="0"/>
                <a:ea typeface="+mn-ea"/>
                <a:cs typeface="+mn-cs"/>
              </a:rPr>
              <a:t>Integrity - Service - Innovation</a:t>
            </a:r>
            <a:endParaRPr kumimoji="0" lang="en-US" sz="1050" b="1" i="0" u="none" strike="noStrike" kern="1200" cap="none" spc="0" normalizeH="0" baseline="0" noProof="0" dirty="0">
              <a:ln>
                <a:noFill/>
              </a:ln>
              <a:solidFill>
                <a:schemeClr val="bg1"/>
              </a:solidFill>
              <a:effectLst/>
              <a:uLnTx/>
              <a:uFillTx/>
              <a:latin typeface="Arial" charset="0"/>
              <a:ea typeface="+mn-ea"/>
              <a:cs typeface="+mn-cs"/>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itle 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304800" y="1066800"/>
            <a:ext cx="4191000" cy="5059363"/>
          </a:xfrm>
        </p:spPr>
        <p:txBody>
          <a:bodyPr/>
          <a:lstStyle>
            <a:lvl1pPr>
              <a:buFont typeface="Wingdings 2" pitchFamily="18" charset="2"/>
              <a:buChar char="»"/>
              <a:defRPr sz="2400"/>
            </a:lvl1pPr>
            <a:lvl2pPr>
              <a:buClr>
                <a:srgbClr val="293685"/>
              </a:buClr>
              <a:buFont typeface="Wingdings" pitchFamily="2" charset="2"/>
              <a:buChar char="ü"/>
              <a:defRPr sz="2000"/>
            </a:lvl2pPr>
            <a:lvl3pPr marL="1033463" indent="-228600">
              <a:buClr>
                <a:srgbClr val="293685"/>
              </a:buClr>
              <a:defRPr sz="1800"/>
            </a:lvl3pPr>
            <a:lvl4pPr marL="1371600" indent="-228600">
              <a:buClr>
                <a:srgbClr val="293685"/>
              </a:buClr>
              <a:defRPr sz="1600"/>
            </a:lvl4pPr>
            <a:lvl5pPr marL="1719263" indent="-228600">
              <a:buClr>
                <a:srgbClr val="293685"/>
              </a:buClr>
              <a:defRPr sz="16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066800"/>
            <a:ext cx="4191000" cy="5059363"/>
          </a:xfrm>
        </p:spPr>
        <p:txBody>
          <a:bodyPr/>
          <a:lstStyle>
            <a:lvl1pPr>
              <a:buClr>
                <a:srgbClr val="293685"/>
              </a:buClr>
              <a:buFont typeface="Wingdings 2" pitchFamily="18" charset="2"/>
              <a:buChar char="»"/>
              <a:defRPr sz="2400"/>
            </a:lvl1pPr>
            <a:lvl2pPr>
              <a:buClr>
                <a:srgbClr val="293685"/>
              </a:buClr>
              <a:buFont typeface="Wingdings" pitchFamily="2" charset="2"/>
              <a:buChar char="ü"/>
              <a:defRPr sz="2000"/>
            </a:lvl2pPr>
            <a:lvl3pPr marL="1033463" indent="-228600">
              <a:buClr>
                <a:srgbClr val="293685"/>
              </a:buClr>
              <a:defRPr sz="1800"/>
            </a:lvl3pPr>
            <a:lvl4pPr marL="1371600" indent="-228600">
              <a:buClr>
                <a:srgbClr val="293685"/>
              </a:buClr>
              <a:buFont typeface="Arial" pitchFamily="34" charset="0"/>
              <a:buChar char="•"/>
              <a:defRPr sz="1600"/>
            </a:lvl4pPr>
            <a:lvl5pPr marL="1719263" indent="-228600">
              <a:buClr>
                <a:srgbClr val="293685"/>
              </a:buClr>
              <a:defRPr sz="16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4"/>
          <p:cNvSpPr>
            <a:spLocks noGrp="1"/>
          </p:cNvSpPr>
          <p:nvPr>
            <p:ph type="dt" sz="half" idx="10"/>
          </p:nvPr>
        </p:nvSpPr>
        <p:spPr/>
        <p:txBody>
          <a:bodyPr/>
          <a:lstStyle/>
          <a:p>
            <a:fld id="{F282ED63-F903-49E3-90B1-C22521C242F8}" type="datetime1">
              <a:rPr lang="en-US" smtClean="0">
                <a:solidFill>
                  <a:prstClr val="white"/>
                </a:solidFill>
              </a:rPr>
              <a:pPr/>
              <a:t>4/14/2021</a:t>
            </a:fld>
            <a:endParaRPr lang="en-US" dirty="0">
              <a:solidFill>
                <a:prstClr val="white"/>
              </a:solidFill>
            </a:endParaRPr>
          </a:p>
        </p:txBody>
      </p:sp>
      <p:sp>
        <p:nvSpPr>
          <p:cNvPr id="6" name="Footer Placeholder 5"/>
          <p:cNvSpPr>
            <a:spLocks noGrp="1"/>
          </p:cNvSpPr>
          <p:nvPr>
            <p:ph type="ftr" sz="quarter" idx="11"/>
          </p:nvPr>
        </p:nvSpPr>
        <p:spPr/>
        <p:txBody>
          <a:bodyPr/>
          <a:lstStyle/>
          <a:p>
            <a:r>
              <a:rPr lang="en-US" dirty="0" smtClean="0">
                <a:solidFill>
                  <a:prstClr val="white"/>
                </a:solidFill>
              </a:rPr>
              <a:t>Integrity - Service - Innovation</a:t>
            </a:r>
            <a:endParaRPr lang="en-US" dirty="0">
              <a:solidFill>
                <a:prstClr val="white"/>
              </a:solidFill>
            </a:endParaRPr>
          </a:p>
        </p:txBody>
      </p:sp>
      <p:sp>
        <p:nvSpPr>
          <p:cNvPr id="7" name="Slide Number Placeholder 6"/>
          <p:cNvSpPr>
            <a:spLocks noGrp="1"/>
          </p:cNvSpPr>
          <p:nvPr>
            <p:ph type="sldNum" sz="quarter" idx="12"/>
          </p:nvPr>
        </p:nvSpPr>
        <p:spPr/>
        <p:txBody>
          <a:bodyPr/>
          <a:lstStyle/>
          <a:p>
            <a:fld id="{ADB0A4B7-05AF-4F5F-8812-770AA6AFFD2E}" type="slidenum">
              <a:rPr lang="en-US" smtClean="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31010969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No Content">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1248820B-48F6-4C76-8E30-203C32B91387}" type="datetime1">
              <a:rPr lang="en-US" smtClean="0">
                <a:solidFill>
                  <a:prstClr val="white"/>
                </a:solidFill>
              </a:rPr>
              <a:pPr/>
              <a:t>4/14/2021</a:t>
            </a:fld>
            <a:endParaRPr lang="en-US" dirty="0">
              <a:solidFill>
                <a:prstClr val="white"/>
              </a:solidFill>
            </a:endParaRPr>
          </a:p>
        </p:txBody>
      </p:sp>
      <p:sp>
        <p:nvSpPr>
          <p:cNvPr id="4" name="Footer Placeholder 3"/>
          <p:cNvSpPr>
            <a:spLocks noGrp="1"/>
          </p:cNvSpPr>
          <p:nvPr>
            <p:ph type="ftr" sz="quarter" idx="11"/>
          </p:nvPr>
        </p:nvSpPr>
        <p:spPr/>
        <p:txBody>
          <a:bodyPr/>
          <a:lstStyle/>
          <a:p>
            <a:r>
              <a:rPr lang="en-US" dirty="0" smtClean="0">
                <a:solidFill>
                  <a:prstClr val="white"/>
                </a:solidFill>
              </a:rPr>
              <a:t>Integrity - Service - Innovation</a:t>
            </a:r>
            <a:endParaRPr lang="en-US" dirty="0">
              <a:solidFill>
                <a:prstClr val="white"/>
              </a:solidFill>
            </a:endParaRPr>
          </a:p>
        </p:txBody>
      </p:sp>
      <p:sp>
        <p:nvSpPr>
          <p:cNvPr id="5" name="Slide Number Placeholder 4"/>
          <p:cNvSpPr>
            <a:spLocks noGrp="1"/>
          </p:cNvSpPr>
          <p:nvPr>
            <p:ph type="sldNum" sz="quarter" idx="12"/>
          </p:nvPr>
        </p:nvSpPr>
        <p:spPr/>
        <p:txBody>
          <a:bodyPr/>
          <a:lstStyle/>
          <a:p>
            <a:fld id="{AEDED5F5-54A3-4749-8E90-F5AFC8F8F0DA}" type="slidenum">
              <a:rPr lang="en-US" smtClean="0">
                <a:solidFill>
                  <a:prstClr val="white"/>
                </a:solidFill>
              </a:rPr>
              <a:pPr/>
              <a:t>‹#›</a:t>
            </a:fld>
            <a:endParaRPr lang="en-US" dirty="0">
              <a:solidFill>
                <a:prstClr val="white"/>
              </a:solidFill>
            </a:endParaRPr>
          </a:p>
        </p:txBody>
      </p:sp>
      <p:sp>
        <p:nvSpPr>
          <p:cNvPr id="6" name="Title 1"/>
          <p:cNvSpPr>
            <a:spLocks noGrp="1"/>
          </p:cNvSpPr>
          <p:nvPr>
            <p:ph type="title"/>
          </p:nvPr>
        </p:nvSpPr>
        <p:spPr>
          <a:xfrm>
            <a:off x="304800" y="152400"/>
            <a:ext cx="8534400" cy="381000"/>
          </a:xfrm>
        </p:spPr>
        <p:txBody>
          <a:bodyPr/>
          <a:lstStyle>
            <a:lvl1pPr algn="l">
              <a:defRPr/>
            </a:lvl1pPr>
          </a:lstStyle>
          <a:p>
            <a:r>
              <a:rPr lang="en-US" dirty="0" smtClean="0"/>
              <a:t>Click to edit Master title style</a:t>
            </a:r>
            <a:endParaRPr lang="en-US" dirty="0"/>
          </a:p>
        </p:txBody>
      </p:sp>
    </p:spTree>
    <p:extLst>
      <p:ext uri="{BB962C8B-B14F-4D97-AF65-F5344CB8AC3E}">
        <p14:creationId xmlns:p14="http://schemas.microsoft.com/office/powerpoint/2010/main" val="28049871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buFont typeface="Wingdings 2" pitchFamily="18" charset="2"/>
              <a:buChar char="»"/>
              <a:defRPr/>
            </a:lvl1pPr>
            <a:lvl2pPr>
              <a:buClr>
                <a:srgbClr val="293685"/>
              </a:buClr>
              <a:buFont typeface="Wingdings" pitchFamily="2" charset="2"/>
              <a:buChar char="ü"/>
              <a:defRPr b="0"/>
            </a:lvl2pPr>
            <a:lvl3pPr marL="1033463" indent="-228600">
              <a:buClr>
                <a:srgbClr val="293685"/>
              </a:buClr>
              <a:defRPr/>
            </a:lvl3pPr>
            <a:lvl4pPr marL="1371600" indent="-228600">
              <a:buClr>
                <a:srgbClr val="293685"/>
              </a:buClr>
              <a:defRPr/>
            </a:lvl4pPr>
            <a:lvl5pPr marL="1719263" indent="-228600">
              <a:buClr>
                <a:srgbClr val="293685"/>
              </a:buCl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F1E19B86-9834-4D3E-80C2-4D1D37A351F9}" type="datetime1">
              <a:rPr lang="en-US" smtClean="0"/>
              <a:pPr/>
              <a:t>4/14/2021</a:t>
            </a:fld>
            <a:endParaRPr lang="en-US" dirty="0"/>
          </a:p>
        </p:txBody>
      </p:sp>
      <p:sp>
        <p:nvSpPr>
          <p:cNvPr id="5" name="Footer Placeholder 4"/>
          <p:cNvSpPr>
            <a:spLocks noGrp="1"/>
          </p:cNvSpPr>
          <p:nvPr>
            <p:ph type="ftr" sz="quarter" idx="11"/>
          </p:nvPr>
        </p:nvSpPr>
        <p:spPr/>
        <p:txBody>
          <a:bodyPr/>
          <a:lstStyle/>
          <a:p>
            <a:r>
              <a:rPr lang="en-US" dirty="0" smtClean="0"/>
              <a:t>Integrity - Service - Innovation</a:t>
            </a:r>
            <a:endParaRPr lang="en-US" dirty="0"/>
          </a:p>
        </p:txBody>
      </p:sp>
      <p:sp>
        <p:nvSpPr>
          <p:cNvPr id="6" name="Slide Number Placeholder 5"/>
          <p:cNvSpPr>
            <a:spLocks noGrp="1"/>
          </p:cNvSpPr>
          <p:nvPr>
            <p:ph type="sldNum" sz="quarter" idx="12"/>
          </p:nvPr>
        </p:nvSpPr>
        <p:spPr/>
        <p:txBody>
          <a:bodyPr/>
          <a:lstStyle/>
          <a:p>
            <a:fld id="{2C4898AF-1F4D-4737-8FEA-706E03585D5F}"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dirty="0" smtClean="0"/>
              <a:t>Click to edit Master title style</a:t>
            </a:r>
            <a:endParaRPr lang="en-US" dirty="0"/>
          </a:p>
        </p:txBody>
      </p:sp>
      <p:sp>
        <p:nvSpPr>
          <p:cNvPr id="5" name="Date Placeholder 4"/>
          <p:cNvSpPr>
            <a:spLocks noGrp="1"/>
          </p:cNvSpPr>
          <p:nvPr>
            <p:ph type="dt" sz="half" idx="10"/>
          </p:nvPr>
        </p:nvSpPr>
        <p:spPr/>
        <p:txBody>
          <a:bodyPr/>
          <a:lstStyle/>
          <a:p>
            <a:fld id="{F282ED63-F903-49E3-90B1-C22521C242F8}" type="datetime1">
              <a:rPr lang="en-US" smtClean="0"/>
              <a:pPr/>
              <a:t>4/14/2021</a:t>
            </a:fld>
            <a:endParaRPr lang="en-US" dirty="0"/>
          </a:p>
        </p:txBody>
      </p:sp>
      <p:sp>
        <p:nvSpPr>
          <p:cNvPr id="6" name="Footer Placeholder 5"/>
          <p:cNvSpPr>
            <a:spLocks noGrp="1"/>
          </p:cNvSpPr>
          <p:nvPr>
            <p:ph type="ftr" sz="quarter" idx="11"/>
          </p:nvPr>
        </p:nvSpPr>
        <p:spPr/>
        <p:txBody>
          <a:bodyPr/>
          <a:lstStyle/>
          <a:p>
            <a:r>
              <a:rPr lang="en-US" dirty="0" smtClean="0"/>
              <a:t>Integrity - Service - Innovation</a:t>
            </a:r>
            <a:endParaRPr lang="en-US" dirty="0"/>
          </a:p>
        </p:txBody>
      </p:sp>
      <p:sp>
        <p:nvSpPr>
          <p:cNvPr id="7" name="Slide Number Placeholder 6"/>
          <p:cNvSpPr>
            <a:spLocks noGrp="1"/>
          </p:cNvSpPr>
          <p:nvPr>
            <p:ph type="sldNum" sz="quarter" idx="12"/>
          </p:nvPr>
        </p:nvSpPr>
        <p:spPr/>
        <p:txBody>
          <a:bodyPr/>
          <a:lstStyle/>
          <a:p>
            <a:fld id="{ADB0A4B7-05AF-4F5F-8812-770AA6AFFD2E}" type="slidenum">
              <a:rPr lang="en-US" smtClean="0"/>
              <a:pPr/>
              <a:t>‹#›</a:t>
            </a:fld>
            <a:endParaRPr lang="en-US" dirty="0"/>
          </a:p>
        </p:txBody>
      </p:sp>
      <p:sp>
        <p:nvSpPr>
          <p:cNvPr id="8" name="TextBox 7"/>
          <p:cNvSpPr txBox="1"/>
          <p:nvPr userDrawn="1"/>
        </p:nvSpPr>
        <p:spPr>
          <a:xfrm>
            <a:off x="152400" y="3661946"/>
            <a:ext cx="4343400" cy="338554"/>
          </a:xfrm>
          <a:prstGeom prst="rect">
            <a:avLst/>
          </a:prstGeom>
          <a:solidFill>
            <a:srgbClr val="282C69"/>
          </a:solidFill>
        </p:spPr>
        <p:txBody>
          <a:bodyPr wrap="square" rtlCol="0">
            <a:spAutoFit/>
          </a:bodyPr>
          <a:lstStyle/>
          <a:p>
            <a:pPr algn="ctr"/>
            <a:r>
              <a:rPr lang="en-US" sz="1600" b="1" dirty="0" smtClean="0">
                <a:solidFill>
                  <a:schemeClr val="bg1"/>
                </a:solidFill>
                <a:latin typeface="Arial" pitchFamily="34" charset="0"/>
                <a:cs typeface="Arial" pitchFamily="34" charset="0"/>
              </a:rPr>
              <a:t>Analysis</a:t>
            </a:r>
            <a:endParaRPr lang="en-US" sz="1600" b="1" dirty="0">
              <a:solidFill>
                <a:schemeClr val="bg1"/>
              </a:solidFill>
              <a:latin typeface="Arial" pitchFamily="34" charset="0"/>
              <a:cs typeface="Arial" pitchFamily="34" charset="0"/>
            </a:endParaRPr>
          </a:p>
        </p:txBody>
      </p:sp>
      <p:sp>
        <p:nvSpPr>
          <p:cNvPr id="9" name="Content Placeholder 2"/>
          <p:cNvSpPr>
            <a:spLocks noGrp="1"/>
          </p:cNvSpPr>
          <p:nvPr>
            <p:ph sz="half" idx="1"/>
          </p:nvPr>
        </p:nvSpPr>
        <p:spPr>
          <a:xfrm>
            <a:off x="152400" y="3983736"/>
            <a:ext cx="4343400" cy="2569464"/>
          </a:xfrm>
        </p:spPr>
        <p:txBody>
          <a:bodyPr lIns="91440"/>
          <a:lstStyle>
            <a:lvl1pPr>
              <a:buFont typeface="Wingdings 2" pitchFamily="18" charset="2"/>
              <a:buChar char="»"/>
              <a:defRPr sz="1200"/>
            </a:lvl1pPr>
            <a:lvl2pPr>
              <a:buClr>
                <a:srgbClr val="293685"/>
              </a:buClr>
              <a:buFont typeface="Wingdings" pitchFamily="2" charset="2"/>
              <a:buChar char="ü"/>
              <a:defRPr sz="1100"/>
            </a:lvl2pPr>
            <a:lvl3pPr marL="1033463" indent="-228600">
              <a:buClr>
                <a:srgbClr val="293685"/>
              </a:buClr>
              <a:defRPr sz="1050"/>
            </a:lvl3pPr>
            <a:lvl4pPr marL="1371600" indent="-228600">
              <a:buClr>
                <a:srgbClr val="293685"/>
              </a:buClr>
              <a:defRPr sz="1600"/>
            </a:lvl4pPr>
            <a:lvl5pPr marL="1719263" indent="-228600">
              <a:buClr>
                <a:srgbClr val="293685"/>
              </a:buClr>
              <a:defRPr sz="16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p:txBody>
      </p:sp>
      <p:sp>
        <p:nvSpPr>
          <p:cNvPr id="12" name="TextBox 11"/>
          <p:cNvSpPr txBox="1"/>
          <p:nvPr userDrawn="1"/>
        </p:nvSpPr>
        <p:spPr>
          <a:xfrm>
            <a:off x="4648200" y="3657600"/>
            <a:ext cx="4343400" cy="338554"/>
          </a:xfrm>
          <a:prstGeom prst="rect">
            <a:avLst/>
          </a:prstGeom>
          <a:solidFill>
            <a:srgbClr val="282C69"/>
          </a:solidFill>
        </p:spPr>
        <p:txBody>
          <a:bodyPr wrap="square" rtlCol="0">
            <a:spAutoFit/>
          </a:bodyPr>
          <a:lstStyle/>
          <a:p>
            <a:pPr algn="ctr"/>
            <a:r>
              <a:rPr lang="en-US" sz="1600" b="1" dirty="0" smtClean="0">
                <a:solidFill>
                  <a:schemeClr val="bg1"/>
                </a:solidFill>
                <a:latin typeface="Arial" pitchFamily="34" charset="0"/>
                <a:cs typeface="Arial" pitchFamily="34" charset="0"/>
              </a:rPr>
              <a:t>Improvement Plan</a:t>
            </a:r>
            <a:endParaRPr lang="en-US" sz="1600" b="1" dirty="0">
              <a:solidFill>
                <a:schemeClr val="bg1"/>
              </a:solidFill>
              <a:latin typeface="Arial" pitchFamily="34" charset="0"/>
              <a:cs typeface="Arial" pitchFamily="34" charset="0"/>
            </a:endParaRPr>
          </a:p>
        </p:txBody>
      </p:sp>
      <p:sp>
        <p:nvSpPr>
          <p:cNvPr id="13" name="Content Placeholder 3"/>
          <p:cNvSpPr>
            <a:spLocks noGrp="1"/>
          </p:cNvSpPr>
          <p:nvPr>
            <p:ph sz="half" idx="2"/>
          </p:nvPr>
        </p:nvSpPr>
        <p:spPr>
          <a:xfrm>
            <a:off x="4648200" y="3981450"/>
            <a:ext cx="4343400" cy="2377440"/>
          </a:xfrm>
        </p:spPr>
        <p:txBody>
          <a:bodyPr/>
          <a:lstStyle>
            <a:lvl1pPr>
              <a:buClr>
                <a:srgbClr val="293685"/>
              </a:buClr>
              <a:buFont typeface="Wingdings 2" pitchFamily="18" charset="2"/>
              <a:buChar char="»"/>
              <a:defRPr sz="1200"/>
            </a:lvl1pPr>
            <a:lvl2pPr>
              <a:buClr>
                <a:srgbClr val="293685"/>
              </a:buClr>
              <a:buFont typeface="Wingdings" pitchFamily="2" charset="2"/>
              <a:buChar char="ü"/>
              <a:defRPr sz="1100"/>
            </a:lvl2pPr>
            <a:lvl3pPr marL="1033463" indent="-228600">
              <a:buClr>
                <a:srgbClr val="293685"/>
              </a:buClr>
              <a:defRPr sz="1050"/>
            </a:lvl3pPr>
            <a:lvl4pPr marL="1371600" indent="-228600">
              <a:buClr>
                <a:srgbClr val="293685"/>
              </a:buClr>
              <a:buFont typeface="Arial" pitchFamily="34" charset="0"/>
              <a:buChar char="•"/>
              <a:defRPr sz="1600"/>
            </a:lvl4pPr>
            <a:lvl5pPr marL="1719263" indent="-228600">
              <a:buClr>
                <a:srgbClr val="293685"/>
              </a:buClr>
              <a:defRPr sz="16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p:txBody>
      </p:sp>
      <p:sp>
        <p:nvSpPr>
          <p:cNvPr id="14" name="TextBox 13"/>
          <p:cNvSpPr txBox="1"/>
          <p:nvPr userDrawn="1"/>
        </p:nvSpPr>
        <p:spPr>
          <a:xfrm>
            <a:off x="0" y="838201"/>
            <a:ext cx="1905000" cy="307777"/>
          </a:xfrm>
          <a:prstGeom prst="rect">
            <a:avLst/>
          </a:prstGeom>
          <a:noFill/>
        </p:spPr>
        <p:txBody>
          <a:bodyPr wrap="square" rtlCol="0">
            <a:spAutoFit/>
          </a:bodyPr>
          <a:lstStyle/>
          <a:p>
            <a:r>
              <a:rPr lang="en-US" sz="1400" b="1" kern="1200" dirty="0" smtClean="0">
                <a:solidFill>
                  <a:srgbClr val="293685"/>
                </a:solidFill>
                <a:latin typeface="Arial" pitchFamily="34" charset="0"/>
                <a:ea typeface="+mj-ea"/>
                <a:cs typeface="Arial" pitchFamily="34" charset="0"/>
              </a:rPr>
              <a:t>Problem Statement:</a:t>
            </a:r>
            <a:endParaRPr lang="en-US" sz="1200" b="0" kern="1200" dirty="0" smtClean="0">
              <a:solidFill>
                <a:srgbClr val="293685"/>
              </a:solidFill>
              <a:latin typeface="Arial" pitchFamily="34" charset="0"/>
              <a:ea typeface="+mj-ea"/>
              <a:cs typeface="Arial" pitchFamily="34" charset="0"/>
            </a:endParaRPr>
          </a:p>
        </p:txBody>
      </p:sp>
      <p:sp>
        <p:nvSpPr>
          <p:cNvPr id="11" name="Content Placeholder 2"/>
          <p:cNvSpPr>
            <a:spLocks noGrp="1"/>
          </p:cNvSpPr>
          <p:nvPr>
            <p:ph sz="half" idx="13"/>
          </p:nvPr>
        </p:nvSpPr>
        <p:spPr>
          <a:xfrm>
            <a:off x="1703034" y="847078"/>
            <a:ext cx="7391400" cy="304799"/>
          </a:xfrm>
        </p:spPr>
        <p:txBody>
          <a:bodyPr/>
          <a:lstStyle>
            <a:lvl1pPr>
              <a:buFontTx/>
              <a:buNone/>
              <a:defRPr sz="1200"/>
            </a:lvl1pPr>
            <a:lvl2pPr>
              <a:buClr>
                <a:srgbClr val="293685"/>
              </a:buClr>
              <a:buFont typeface="Wingdings" pitchFamily="2" charset="2"/>
              <a:buChar char="ü"/>
              <a:defRPr sz="1100"/>
            </a:lvl2pPr>
            <a:lvl3pPr marL="1033463" indent="-228600">
              <a:buClr>
                <a:srgbClr val="293685"/>
              </a:buClr>
              <a:defRPr sz="1050"/>
            </a:lvl3pPr>
            <a:lvl4pPr marL="1371600" indent="-228600">
              <a:buClr>
                <a:srgbClr val="293685"/>
              </a:buClr>
              <a:defRPr sz="1600"/>
            </a:lvl4pPr>
            <a:lvl5pPr marL="1719263" indent="-228600">
              <a:buClr>
                <a:srgbClr val="293685"/>
              </a:buClr>
              <a:defRPr sz="1600"/>
            </a:lvl5pPr>
            <a:lvl6pPr>
              <a:defRPr sz="1800"/>
            </a:lvl6pPr>
            <a:lvl7pPr>
              <a:defRPr sz="1800"/>
            </a:lvl7pPr>
            <a:lvl8pPr>
              <a:defRPr sz="1800"/>
            </a:lvl8pPr>
            <a:lvl9pPr>
              <a:defRPr sz="1800"/>
            </a:lvl9pPr>
          </a:lstStyle>
          <a:p>
            <a:pPr lvl="0"/>
            <a:r>
              <a:rPr lang="en-US" dirty="0" smtClean="0"/>
              <a:t>Click to edit Master text styles</a:t>
            </a:r>
          </a:p>
        </p:txBody>
      </p:sp>
      <p:sp>
        <p:nvSpPr>
          <p:cNvPr id="15" name="TextBox 14"/>
          <p:cNvSpPr txBox="1"/>
          <p:nvPr userDrawn="1"/>
        </p:nvSpPr>
        <p:spPr>
          <a:xfrm>
            <a:off x="4648200" y="6371934"/>
            <a:ext cx="4343400" cy="230832"/>
          </a:xfrm>
          <a:prstGeom prst="rect">
            <a:avLst/>
          </a:prstGeom>
          <a:noFill/>
        </p:spPr>
        <p:txBody>
          <a:bodyPr wrap="square" rtlCol="0">
            <a:spAutoFit/>
          </a:bodyPr>
          <a:lstStyle/>
          <a:p>
            <a:pPr algn="l"/>
            <a:r>
              <a:rPr lang="en-US" sz="900" b="0" kern="1200" dirty="0" smtClean="0">
                <a:solidFill>
                  <a:schemeClr val="tx1"/>
                </a:solidFill>
                <a:latin typeface="Arial" pitchFamily="34" charset="0"/>
                <a:ea typeface="+mj-ea"/>
                <a:cs typeface="Arial" pitchFamily="34" charset="0"/>
              </a:rPr>
              <a:t>Estimated Completion</a:t>
            </a:r>
            <a:r>
              <a:rPr lang="en-US" sz="900" b="0" kern="1200" baseline="0" dirty="0" smtClean="0">
                <a:solidFill>
                  <a:schemeClr val="tx1"/>
                </a:solidFill>
                <a:latin typeface="Arial" pitchFamily="34" charset="0"/>
                <a:ea typeface="+mj-ea"/>
                <a:cs typeface="Arial" pitchFamily="34" charset="0"/>
              </a:rPr>
              <a:t> Date:</a:t>
            </a:r>
            <a:r>
              <a:rPr lang="en-US" sz="900" b="0" kern="1200" baseline="0" dirty="0" smtClean="0">
                <a:solidFill>
                  <a:srgbClr val="293685"/>
                </a:solidFill>
                <a:latin typeface="Arial" pitchFamily="34" charset="0"/>
                <a:ea typeface="+mj-ea"/>
                <a:cs typeface="Arial" pitchFamily="34" charset="0"/>
              </a:rPr>
              <a:t>	</a:t>
            </a:r>
            <a:r>
              <a:rPr lang="en-US" sz="900" b="0" kern="1200" baseline="0" dirty="0" smtClean="0">
                <a:solidFill>
                  <a:schemeClr val="tx1"/>
                </a:solidFill>
                <a:latin typeface="Arial" pitchFamily="34" charset="0"/>
                <a:ea typeface="+mj-ea"/>
                <a:cs typeface="Arial" pitchFamily="34" charset="0"/>
              </a:rPr>
              <a:t>Initial:</a:t>
            </a:r>
            <a:r>
              <a:rPr lang="en-US" sz="900" b="0" kern="1200" baseline="0" dirty="0" smtClean="0">
                <a:solidFill>
                  <a:srgbClr val="293685"/>
                </a:solidFill>
                <a:latin typeface="Arial" pitchFamily="34" charset="0"/>
                <a:ea typeface="+mj-ea"/>
                <a:cs typeface="Arial" pitchFamily="34" charset="0"/>
              </a:rPr>
              <a:t>	</a:t>
            </a:r>
            <a:r>
              <a:rPr lang="en-US" sz="900" b="0" kern="1200" baseline="0" dirty="0" smtClean="0">
                <a:solidFill>
                  <a:schemeClr val="tx1"/>
                </a:solidFill>
                <a:latin typeface="Arial" pitchFamily="34" charset="0"/>
                <a:ea typeface="+mj-ea"/>
                <a:cs typeface="Arial" pitchFamily="34" charset="0"/>
              </a:rPr>
              <a:t>Current:</a:t>
            </a:r>
            <a:endParaRPr lang="en-US" sz="900" b="0" kern="1200" dirty="0" smtClean="0">
              <a:solidFill>
                <a:schemeClr val="tx1"/>
              </a:solidFill>
              <a:latin typeface="Arial" pitchFamily="34" charset="0"/>
              <a:ea typeface="+mj-ea"/>
              <a:cs typeface="Arial" pitchFamily="34" charset="0"/>
            </a:endParaRPr>
          </a:p>
        </p:txBody>
      </p:sp>
      <p:sp>
        <p:nvSpPr>
          <p:cNvPr id="16" name="Content Placeholder 2"/>
          <p:cNvSpPr>
            <a:spLocks noGrp="1"/>
          </p:cNvSpPr>
          <p:nvPr>
            <p:ph sz="half" idx="14" hasCustomPrompt="1"/>
          </p:nvPr>
        </p:nvSpPr>
        <p:spPr>
          <a:xfrm>
            <a:off x="6813610" y="6383044"/>
            <a:ext cx="653990" cy="228600"/>
          </a:xfrm>
        </p:spPr>
        <p:txBody>
          <a:bodyPr/>
          <a:lstStyle>
            <a:lvl1pPr>
              <a:buFontTx/>
              <a:buNone/>
              <a:defRPr sz="900"/>
            </a:lvl1pPr>
            <a:lvl2pPr>
              <a:buClr>
                <a:srgbClr val="293685"/>
              </a:buClr>
              <a:buFont typeface="Wingdings" pitchFamily="2" charset="2"/>
              <a:buChar char="ü"/>
              <a:defRPr sz="1100"/>
            </a:lvl2pPr>
            <a:lvl3pPr marL="1033463" indent="-228600">
              <a:buClr>
                <a:srgbClr val="293685"/>
              </a:buClr>
              <a:defRPr sz="1050"/>
            </a:lvl3pPr>
            <a:lvl4pPr marL="1371600" indent="-228600">
              <a:buClr>
                <a:srgbClr val="293685"/>
              </a:buClr>
              <a:defRPr sz="1600"/>
            </a:lvl4pPr>
            <a:lvl5pPr marL="1719263" indent="-228600">
              <a:buClr>
                <a:srgbClr val="293685"/>
              </a:buClr>
              <a:defRPr sz="1600"/>
            </a:lvl5pPr>
            <a:lvl6pPr>
              <a:defRPr sz="1800"/>
            </a:lvl6pPr>
            <a:lvl7pPr>
              <a:defRPr sz="1800"/>
            </a:lvl7pPr>
            <a:lvl8pPr>
              <a:defRPr sz="1800"/>
            </a:lvl8pPr>
            <a:lvl9pPr>
              <a:defRPr sz="1800"/>
            </a:lvl9pPr>
          </a:lstStyle>
          <a:p>
            <a:pPr lvl="0"/>
            <a:r>
              <a:rPr lang="en-US" dirty="0" smtClean="0"/>
              <a:t>ECD</a:t>
            </a:r>
          </a:p>
        </p:txBody>
      </p:sp>
      <p:sp>
        <p:nvSpPr>
          <p:cNvPr id="17" name="Content Placeholder 2"/>
          <p:cNvSpPr>
            <a:spLocks noGrp="1"/>
          </p:cNvSpPr>
          <p:nvPr>
            <p:ph sz="half" idx="15" hasCustomPrompt="1"/>
          </p:nvPr>
        </p:nvSpPr>
        <p:spPr>
          <a:xfrm>
            <a:off x="7827142" y="6383044"/>
            <a:ext cx="707258" cy="228600"/>
          </a:xfrm>
        </p:spPr>
        <p:txBody>
          <a:bodyPr/>
          <a:lstStyle>
            <a:lvl1pPr>
              <a:buFontTx/>
              <a:buNone/>
              <a:defRPr sz="900"/>
            </a:lvl1pPr>
            <a:lvl2pPr>
              <a:buClr>
                <a:srgbClr val="293685"/>
              </a:buClr>
              <a:buFont typeface="Wingdings" pitchFamily="2" charset="2"/>
              <a:buChar char="ü"/>
              <a:defRPr sz="1100"/>
            </a:lvl2pPr>
            <a:lvl3pPr marL="1033463" indent="-228600">
              <a:buClr>
                <a:srgbClr val="293685"/>
              </a:buClr>
              <a:defRPr sz="1050"/>
            </a:lvl3pPr>
            <a:lvl4pPr marL="1371600" indent="-228600">
              <a:buClr>
                <a:srgbClr val="293685"/>
              </a:buClr>
              <a:defRPr sz="1600"/>
            </a:lvl4pPr>
            <a:lvl5pPr marL="1719263" indent="-228600">
              <a:buClr>
                <a:srgbClr val="293685"/>
              </a:buClr>
              <a:defRPr sz="1600"/>
            </a:lvl5pPr>
            <a:lvl6pPr>
              <a:defRPr sz="1800"/>
            </a:lvl6pPr>
            <a:lvl7pPr>
              <a:defRPr sz="1800"/>
            </a:lvl7pPr>
            <a:lvl8pPr>
              <a:defRPr sz="1800"/>
            </a:lvl8pPr>
            <a:lvl9pPr>
              <a:defRPr sz="1800"/>
            </a:lvl9pPr>
          </a:lstStyle>
          <a:p>
            <a:pPr lvl="0"/>
            <a:r>
              <a:rPr lang="en-US" dirty="0" smtClean="0"/>
              <a:t>ECD</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No Content">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1248820B-48F6-4C76-8E30-203C32B91387}" type="datetime1">
              <a:rPr lang="en-US" smtClean="0"/>
              <a:pPr/>
              <a:t>4/14/2021</a:t>
            </a:fld>
            <a:endParaRPr lang="en-US" dirty="0"/>
          </a:p>
        </p:txBody>
      </p:sp>
      <p:sp>
        <p:nvSpPr>
          <p:cNvPr id="4" name="Footer Placeholder 3"/>
          <p:cNvSpPr>
            <a:spLocks noGrp="1"/>
          </p:cNvSpPr>
          <p:nvPr>
            <p:ph type="ftr" sz="quarter" idx="11"/>
          </p:nvPr>
        </p:nvSpPr>
        <p:spPr/>
        <p:txBody>
          <a:bodyPr/>
          <a:lstStyle/>
          <a:p>
            <a:r>
              <a:rPr lang="en-US" dirty="0" smtClean="0"/>
              <a:t>Integrity - Service - Innovation</a:t>
            </a:r>
            <a:endParaRPr lang="en-US" dirty="0"/>
          </a:p>
        </p:txBody>
      </p:sp>
      <p:sp>
        <p:nvSpPr>
          <p:cNvPr id="5" name="Slide Number Placeholder 4"/>
          <p:cNvSpPr>
            <a:spLocks noGrp="1"/>
          </p:cNvSpPr>
          <p:nvPr>
            <p:ph type="sldNum" sz="quarter" idx="12"/>
          </p:nvPr>
        </p:nvSpPr>
        <p:spPr/>
        <p:txBody>
          <a:bodyPr/>
          <a:lstStyle/>
          <a:p>
            <a:fld id="{AEDED5F5-54A3-4749-8E90-F5AFC8F8F0DA}" type="slidenum">
              <a:rPr lang="en-US" smtClean="0"/>
              <a:pPr/>
              <a:t>‹#›</a:t>
            </a:fld>
            <a:endParaRPr lang="en-US" dirty="0"/>
          </a:p>
        </p:txBody>
      </p:sp>
      <p:sp>
        <p:nvSpPr>
          <p:cNvPr id="6" name="Title 1"/>
          <p:cNvSpPr>
            <a:spLocks noGrp="1"/>
          </p:cNvSpPr>
          <p:nvPr>
            <p:ph type="title"/>
          </p:nvPr>
        </p:nvSpPr>
        <p:spPr>
          <a:xfrm>
            <a:off x="304800" y="152400"/>
            <a:ext cx="8534400" cy="381000"/>
          </a:xfrm>
        </p:spPr>
        <p:txBody>
          <a:bodyPr/>
          <a:lstStyle>
            <a:lvl1pPr algn="l">
              <a:defRPr/>
            </a:lvl1pPr>
          </a:lstStyle>
          <a:p>
            <a:r>
              <a:rPr lang="en-US" dirty="0" smtClean="0"/>
              <a:t>Click to edit Master title style</a:t>
            </a:r>
            <a:endParaRPr lang="en-US" dirty="0"/>
          </a:p>
        </p:txBody>
      </p:sp>
      <p:sp>
        <p:nvSpPr>
          <p:cNvPr id="7" name="Content Placeholder 2"/>
          <p:cNvSpPr>
            <a:spLocks noGrp="1"/>
          </p:cNvSpPr>
          <p:nvPr>
            <p:ph sz="half" idx="13"/>
          </p:nvPr>
        </p:nvSpPr>
        <p:spPr>
          <a:xfrm>
            <a:off x="152400" y="4876800"/>
            <a:ext cx="8839200" cy="1676401"/>
          </a:xfrm>
        </p:spPr>
        <p:txBody>
          <a:bodyPr/>
          <a:lstStyle>
            <a:lvl1pPr>
              <a:buFont typeface="Wingdings 2" pitchFamily="18" charset="2"/>
              <a:buChar char="»"/>
              <a:defRPr sz="1200"/>
            </a:lvl1pPr>
            <a:lvl2pPr>
              <a:buClr>
                <a:srgbClr val="293685"/>
              </a:buClr>
              <a:buFont typeface="Wingdings" pitchFamily="2" charset="2"/>
              <a:buChar char="ü"/>
              <a:defRPr sz="1100"/>
            </a:lvl2pPr>
            <a:lvl3pPr marL="1033463" indent="-228600">
              <a:buClr>
                <a:srgbClr val="293685"/>
              </a:buClr>
              <a:defRPr sz="1050"/>
            </a:lvl3pPr>
            <a:lvl4pPr marL="1371600" indent="-228600">
              <a:buClr>
                <a:srgbClr val="293685"/>
              </a:buClr>
              <a:defRPr sz="1600"/>
            </a:lvl4pPr>
            <a:lvl5pPr marL="1719263" indent="-228600">
              <a:buClr>
                <a:srgbClr val="293685"/>
              </a:buClr>
              <a:defRPr sz="16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p:txBody>
      </p:sp>
      <p:sp>
        <p:nvSpPr>
          <p:cNvPr id="8" name="TextBox 7"/>
          <p:cNvSpPr txBox="1"/>
          <p:nvPr userDrawn="1"/>
        </p:nvSpPr>
        <p:spPr>
          <a:xfrm>
            <a:off x="152400" y="4524375"/>
            <a:ext cx="8839200" cy="338554"/>
          </a:xfrm>
          <a:prstGeom prst="rect">
            <a:avLst/>
          </a:prstGeom>
          <a:solidFill>
            <a:srgbClr val="282C69"/>
          </a:solidFill>
        </p:spPr>
        <p:txBody>
          <a:bodyPr wrap="square" rtlCol="0">
            <a:spAutoFit/>
          </a:bodyPr>
          <a:lstStyle/>
          <a:p>
            <a:pPr algn="ctr"/>
            <a:r>
              <a:rPr lang="en-US" sz="1600" b="1" dirty="0" smtClean="0">
                <a:solidFill>
                  <a:schemeClr val="bg1"/>
                </a:solidFill>
                <a:latin typeface="Arial" pitchFamily="34" charset="0"/>
                <a:cs typeface="Arial" pitchFamily="34" charset="0"/>
              </a:rPr>
              <a:t>Analysis</a:t>
            </a:r>
            <a:endParaRPr lang="en-US" sz="1600" b="1" dirty="0">
              <a:solidFill>
                <a:schemeClr val="bg1"/>
              </a:solidFill>
              <a:latin typeface="Arial" pitchFamily="34" charset="0"/>
              <a:cs typeface="Arial"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D69E164-5E49-43FD-9203-20DA3290BB23}" type="datetime1">
              <a:rPr lang="en-US" smtClean="0"/>
              <a:pPr/>
              <a:t>4/14/2021</a:t>
            </a:fld>
            <a:endParaRPr lang="en-US" dirty="0"/>
          </a:p>
        </p:txBody>
      </p:sp>
      <p:sp>
        <p:nvSpPr>
          <p:cNvPr id="4" name="Footer Placeholder 3"/>
          <p:cNvSpPr>
            <a:spLocks noGrp="1"/>
          </p:cNvSpPr>
          <p:nvPr>
            <p:ph type="ftr" sz="quarter" idx="11"/>
          </p:nvPr>
        </p:nvSpPr>
        <p:spPr/>
        <p:txBody>
          <a:bodyPr/>
          <a:lstStyle/>
          <a:p>
            <a:r>
              <a:rPr lang="en-US" dirty="0" smtClean="0"/>
              <a:t>Integrity - Service - Innovation</a:t>
            </a:r>
            <a:endParaRPr lang="en-US" dirty="0"/>
          </a:p>
        </p:txBody>
      </p:sp>
      <p:sp>
        <p:nvSpPr>
          <p:cNvPr id="5" name="Slide Number Placeholder 4"/>
          <p:cNvSpPr>
            <a:spLocks noGrp="1"/>
          </p:cNvSpPr>
          <p:nvPr>
            <p:ph type="sldNum" sz="quarter" idx="12"/>
          </p:nvPr>
        </p:nvSpPr>
        <p:spPr/>
        <p:txBody>
          <a:bodyPr/>
          <a:lstStyle/>
          <a:p>
            <a:fld id="{AEDED5F5-54A3-4749-8E90-F5AFC8F8F0DA}"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935736" y="2514600"/>
            <a:ext cx="6172200" cy="914400"/>
          </a:xfrm>
          <a:prstGeom prst="rect">
            <a:avLst/>
          </a:prstGeom>
        </p:spPr>
        <p:txBody>
          <a:bodyPr>
            <a:noAutofit/>
          </a:bodyPr>
          <a:lstStyle>
            <a:lvl1pPr algn="l" rtl="0" eaLnBrk="1" fontAlgn="base" hangingPunct="1">
              <a:spcBef>
                <a:spcPct val="0"/>
              </a:spcBef>
              <a:spcAft>
                <a:spcPct val="0"/>
              </a:spcAft>
              <a:defRPr lang="en-US" sz="2800" b="1" baseline="0" dirty="0">
                <a:solidFill>
                  <a:srgbClr val="16216C"/>
                </a:solidFill>
                <a:latin typeface="Arial" pitchFamily="34" charset="0"/>
                <a:ea typeface="+mj-ea"/>
                <a:cs typeface="Arial" pitchFamily="34" charset="0"/>
              </a:defRPr>
            </a:lvl1pPr>
          </a:lstStyle>
          <a:p>
            <a:r>
              <a:rPr lang="en-US" dirty="0" smtClean="0"/>
              <a:t>Click to edit Master title style</a:t>
            </a:r>
            <a:br>
              <a:rPr lang="en-US" dirty="0" smtClean="0"/>
            </a:br>
            <a:endParaRPr lang="en-US" dirty="0"/>
          </a:p>
        </p:txBody>
      </p:sp>
      <p:sp>
        <p:nvSpPr>
          <p:cNvPr id="3" name="Subtitle 2"/>
          <p:cNvSpPr>
            <a:spLocks noGrp="1"/>
          </p:cNvSpPr>
          <p:nvPr>
            <p:ph type="subTitle" idx="1"/>
          </p:nvPr>
        </p:nvSpPr>
        <p:spPr>
          <a:xfrm>
            <a:off x="1600200" y="4343400"/>
            <a:ext cx="5562600" cy="1066800"/>
          </a:xfrm>
          <a:prstGeom prst="rect">
            <a:avLst/>
          </a:prstGeom>
        </p:spPr>
        <p:txBody>
          <a:bodyPr>
            <a:normAutofit/>
          </a:bodyPr>
          <a:lstStyle>
            <a:lvl1pPr marL="0" indent="0" algn="ctr" rtl="0" eaLnBrk="0" fontAlgn="base" hangingPunct="0">
              <a:spcBef>
                <a:spcPts val="0"/>
              </a:spcBef>
              <a:spcAft>
                <a:spcPct val="0"/>
              </a:spcAft>
              <a:buClr>
                <a:srgbClr val="282C69"/>
              </a:buClr>
              <a:buFont typeface="Wingdings 2" pitchFamily="18" charset="2"/>
              <a:buNone/>
              <a:defRPr lang="en-US" sz="1800" b="0" dirty="0">
                <a:solidFill>
                  <a:schemeClr val="tx1"/>
                </a:solidFill>
                <a:latin typeface="Arial" pitchFamily="34" charset="0"/>
                <a:ea typeface="+mj-ea"/>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5" name="Footer Placeholder 4"/>
          <p:cNvSpPr>
            <a:spLocks noGrp="1"/>
          </p:cNvSpPr>
          <p:nvPr>
            <p:ph type="ftr" sz="quarter" idx="11"/>
          </p:nvPr>
        </p:nvSpPr>
        <p:spPr bwMode="white">
          <a:xfrm>
            <a:off x="3124200" y="6562344"/>
            <a:ext cx="2895600" cy="168275"/>
          </a:xfrm>
        </p:spPr>
        <p:txBody>
          <a:bodyPr/>
          <a:lstStyle>
            <a:lvl1pPr algn="ctr" rtl="0" eaLnBrk="1" fontAlgn="base" hangingPunct="1">
              <a:spcBef>
                <a:spcPct val="0"/>
              </a:spcBef>
              <a:spcAft>
                <a:spcPct val="0"/>
              </a:spcAft>
              <a:defRPr lang="en-US" sz="1050" b="1" kern="1200" dirty="0">
                <a:solidFill>
                  <a:schemeClr val="bg1"/>
                </a:solidFill>
                <a:latin typeface="Arial" charset="0"/>
                <a:ea typeface="+mn-ea"/>
                <a:cs typeface="+mn-cs"/>
              </a:defRPr>
            </a:lvl1pPr>
          </a:lstStyle>
          <a:p>
            <a:pPr>
              <a:defRPr/>
            </a:pPr>
            <a:r>
              <a:rPr lang="en-US" dirty="0" smtClean="0"/>
              <a:t>Integrity - Service - Innovation</a:t>
            </a:r>
            <a:endParaRPr lang="en-US" dirty="0"/>
          </a:p>
        </p:txBody>
      </p:sp>
    </p:spTree>
    <p:extLst>
      <p:ext uri="{BB962C8B-B14F-4D97-AF65-F5344CB8AC3E}">
        <p14:creationId xmlns:p14="http://schemas.microsoft.com/office/powerpoint/2010/main" val="89137577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Questions ">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dirty="0" smtClean="0"/>
              <a:t>Integrity - Service - Innovation</a:t>
            </a:r>
            <a:endParaRPr lang="en-US" dirty="0"/>
          </a:p>
        </p:txBody>
      </p:sp>
      <p:sp>
        <p:nvSpPr>
          <p:cNvPr id="5" name="TextBox 4"/>
          <p:cNvSpPr txBox="1"/>
          <p:nvPr userDrawn="1"/>
        </p:nvSpPr>
        <p:spPr>
          <a:xfrm>
            <a:off x="304800" y="134112"/>
            <a:ext cx="4953000" cy="461665"/>
          </a:xfrm>
          <a:prstGeom prst="rect">
            <a:avLst/>
          </a:prstGeom>
          <a:noFill/>
        </p:spPr>
        <p:txBody>
          <a:bodyPr wrap="square" rtlCol="0">
            <a:spAutoFit/>
          </a:bodyPr>
          <a:lstStyle/>
          <a:p>
            <a:r>
              <a:rPr lang="en-US" sz="2400" b="1" kern="1200" dirty="0" smtClean="0">
                <a:solidFill>
                  <a:srgbClr val="293685"/>
                </a:solidFill>
                <a:latin typeface="Arial" pitchFamily="34" charset="0"/>
                <a:ea typeface="+mj-ea"/>
                <a:cs typeface="Arial" pitchFamily="34" charset="0"/>
              </a:rPr>
              <a:t>Closing Remarks &amp; Questions</a:t>
            </a:r>
            <a:endParaRPr lang="en-US" sz="2400" b="1" kern="1200" noProof="0" dirty="0" smtClean="0">
              <a:solidFill>
                <a:srgbClr val="293685"/>
              </a:solidFill>
              <a:latin typeface="Arial" pitchFamily="34" charset="0"/>
              <a:ea typeface="+mj-ea"/>
              <a:cs typeface="Arial"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dirty="0" smtClean="0"/>
              <a:t>Integrity - Service - Innovation</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buFont typeface="Wingdings 2" pitchFamily="18" charset="2"/>
              <a:buChar char="»"/>
              <a:defRPr/>
            </a:lvl1pPr>
            <a:lvl2pPr>
              <a:buClr>
                <a:srgbClr val="293685"/>
              </a:buClr>
              <a:buFont typeface="Wingdings" pitchFamily="2" charset="2"/>
              <a:buChar char="ü"/>
              <a:defRPr b="0"/>
            </a:lvl2pPr>
            <a:lvl3pPr marL="1033463" indent="-228600">
              <a:buClr>
                <a:srgbClr val="293685"/>
              </a:buClr>
              <a:defRPr/>
            </a:lvl3pPr>
            <a:lvl4pPr marL="1371600" indent="-228600">
              <a:buClr>
                <a:srgbClr val="293685"/>
              </a:buClr>
              <a:defRPr/>
            </a:lvl4pPr>
            <a:lvl5pPr marL="1719263" indent="-228600">
              <a:buClr>
                <a:srgbClr val="293685"/>
              </a:buCl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F1E19B86-9834-4D3E-80C2-4D1D37A351F9}" type="datetime1">
              <a:rPr lang="en-US" smtClean="0">
                <a:solidFill>
                  <a:prstClr val="white"/>
                </a:solidFill>
              </a:rPr>
              <a:pPr/>
              <a:t>4/14/2021</a:t>
            </a:fld>
            <a:endParaRPr lang="en-US" dirty="0">
              <a:solidFill>
                <a:prstClr val="white"/>
              </a:solidFill>
            </a:endParaRPr>
          </a:p>
        </p:txBody>
      </p:sp>
      <p:sp>
        <p:nvSpPr>
          <p:cNvPr id="5" name="Footer Placeholder 4"/>
          <p:cNvSpPr>
            <a:spLocks noGrp="1"/>
          </p:cNvSpPr>
          <p:nvPr>
            <p:ph type="ftr" sz="quarter" idx="11"/>
          </p:nvPr>
        </p:nvSpPr>
        <p:spPr/>
        <p:txBody>
          <a:bodyPr/>
          <a:lstStyle/>
          <a:p>
            <a:r>
              <a:rPr lang="en-US" dirty="0" smtClean="0">
                <a:solidFill>
                  <a:prstClr val="white"/>
                </a:solidFill>
              </a:rPr>
              <a:t>Integrity - Service - Innovation</a:t>
            </a:r>
            <a:endParaRPr lang="en-US" dirty="0">
              <a:solidFill>
                <a:prstClr val="white"/>
              </a:solidFill>
            </a:endParaRPr>
          </a:p>
        </p:txBody>
      </p:sp>
      <p:sp>
        <p:nvSpPr>
          <p:cNvPr id="6" name="Slide Number Placeholder 5"/>
          <p:cNvSpPr>
            <a:spLocks noGrp="1"/>
          </p:cNvSpPr>
          <p:nvPr>
            <p:ph type="sldNum" sz="quarter" idx="12"/>
          </p:nvPr>
        </p:nvSpPr>
        <p:spPr/>
        <p:txBody>
          <a:bodyPr/>
          <a:lstStyle/>
          <a:p>
            <a:fld id="{2C4898AF-1F4D-4737-8FEA-706E03585D5F}" type="slidenum">
              <a:rPr lang="en-US" smtClean="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162162925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4.xml"/><Relationship Id="rId7" Type="http://schemas.openxmlformats.org/officeDocument/2006/relationships/image" Target="../media/image2.png"/><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theme" Target="../theme/theme2.xml"/><Relationship Id="rId5" Type="http://schemas.openxmlformats.org/officeDocument/2006/relationships/slideLayout" Target="../slideLayouts/slideLayout6.xml"/><Relationship Id="rId4" Type="http://schemas.openxmlformats.org/officeDocument/2006/relationships/slideLayout" Target="../slideLayouts/slideLayout5.xm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8.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2.png"/></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11.xml"/><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image" Target="../media/image4.png"/><Relationship Id="rId5" Type="http://schemas.openxmlformats.org/officeDocument/2006/relationships/image" Target="../media/image2.png"/><Relationship Id="rId4" Type="http://schemas.openxmlformats.org/officeDocument/2006/relationships/theme" Target="../theme/theme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descr="image of logo for &quot;Proudly Serving America's Heroes&quot;"/>
          <p:cNvPicPr>
            <a:picLocks noChangeAspect="1"/>
          </p:cNvPicPr>
          <p:nvPr/>
        </p:nvPicPr>
        <p:blipFill>
          <a:blip r:embed="rId3" cstate="print"/>
          <a:stretch>
            <a:fillRect/>
          </a:stretch>
        </p:blipFill>
        <p:spPr>
          <a:xfrm rot="21047877">
            <a:off x="7089003" y="5457826"/>
            <a:ext cx="1857483" cy="1059560"/>
          </a:xfrm>
          <a:prstGeom prst="rect">
            <a:avLst/>
          </a:prstGeom>
        </p:spPr>
      </p:pic>
      <p:sp>
        <p:nvSpPr>
          <p:cNvPr id="8" name="Pentagon 7"/>
          <p:cNvSpPr/>
          <p:nvPr/>
        </p:nvSpPr>
        <p:spPr bwMode="auto">
          <a:xfrm>
            <a:off x="0" y="6572250"/>
            <a:ext cx="8715375" cy="161925"/>
          </a:xfrm>
          <a:prstGeom prst="homePlate">
            <a:avLst/>
          </a:prstGeom>
          <a:solidFill>
            <a:srgbClr val="282C69"/>
          </a:solidFill>
          <a:ln w="9525" cap="flat" cmpd="sng" algn="ctr">
            <a:noFill/>
            <a:prstDash val="solid"/>
            <a:miter lim="800000"/>
            <a:headEnd type="none" w="med" len="med"/>
            <a:tailEnd type="none" w="med" len="med"/>
          </a:ln>
          <a:effectLst/>
        </p:spPr>
        <p:txBody>
          <a:bodyPr wrap="none"/>
          <a:lstStyle/>
          <a:p>
            <a:pPr>
              <a:defRPr/>
            </a:pPr>
            <a:endParaRPr lang="en-US" dirty="0"/>
          </a:p>
        </p:txBody>
      </p:sp>
      <p:sp>
        <p:nvSpPr>
          <p:cNvPr id="4" name="Date Placeholder 3"/>
          <p:cNvSpPr>
            <a:spLocks noGrp="1"/>
          </p:cNvSpPr>
          <p:nvPr>
            <p:ph type="dt" sz="half" idx="2"/>
          </p:nvPr>
        </p:nvSpPr>
        <p:spPr>
          <a:xfrm>
            <a:off x="457200" y="6562344"/>
            <a:ext cx="2133600" cy="168275"/>
          </a:xfrm>
          <a:prstGeom prst="rect">
            <a:avLst/>
          </a:prstGeom>
        </p:spPr>
        <p:txBody>
          <a:bodyPr vert="horz" lIns="91440" tIns="45720" rIns="91440" bIns="45720" rtlCol="0" anchor="ctr"/>
          <a:lstStyle>
            <a:lvl1pPr algn="l">
              <a:defRPr sz="800">
                <a:solidFill>
                  <a:schemeClr val="bg1"/>
                </a:solidFill>
                <a:latin typeface="Arial" pitchFamily="34" charset="0"/>
                <a:cs typeface="Arial" pitchFamily="34" charset="0"/>
              </a:defRPr>
            </a:lvl1pPr>
          </a:lstStyle>
          <a:p>
            <a:fld id="{5FDCF6B4-D0DA-46AE-957F-F8C0A07006B2}" type="datetime1">
              <a:rPr lang="en-US" smtClean="0"/>
              <a:pPr/>
              <a:t>4/14/2021</a:t>
            </a:fld>
            <a:endParaRPr lang="en-US" dirty="0"/>
          </a:p>
        </p:txBody>
      </p:sp>
      <p:sp>
        <p:nvSpPr>
          <p:cNvPr id="5" name="Footer Placeholder 4"/>
          <p:cNvSpPr>
            <a:spLocks noGrp="1"/>
          </p:cNvSpPr>
          <p:nvPr>
            <p:ph type="ftr" sz="quarter" idx="3"/>
          </p:nvPr>
        </p:nvSpPr>
        <p:spPr>
          <a:xfrm>
            <a:off x="3124200" y="6562344"/>
            <a:ext cx="2895600" cy="168275"/>
          </a:xfrm>
          <a:prstGeom prst="rect">
            <a:avLst/>
          </a:prstGeom>
        </p:spPr>
        <p:txBody>
          <a:bodyPr vert="horz" lIns="91440" tIns="45720" rIns="91440" bIns="45720" rtlCol="0" anchor="ctr"/>
          <a:lstStyle>
            <a:lvl1pPr algn="ctr">
              <a:defRPr sz="1050" b="1">
                <a:solidFill>
                  <a:schemeClr val="bg1"/>
                </a:solidFill>
                <a:latin typeface="Arial" pitchFamily="34" charset="0"/>
                <a:cs typeface="Arial" pitchFamily="34" charset="0"/>
              </a:defRPr>
            </a:lvl1pPr>
          </a:lstStyle>
          <a:p>
            <a:r>
              <a:rPr lang="en-US" dirty="0" smtClean="0"/>
              <a:t>Integrity - Service - Innovation</a:t>
            </a:r>
            <a:endParaRPr lang="en-US" dirty="0"/>
          </a:p>
        </p:txBody>
      </p:sp>
      <p:sp>
        <p:nvSpPr>
          <p:cNvPr id="6" name="Slide Number Placeholder 5"/>
          <p:cNvSpPr>
            <a:spLocks noGrp="1"/>
          </p:cNvSpPr>
          <p:nvPr>
            <p:ph type="sldNum" sz="quarter" idx="4"/>
          </p:nvPr>
        </p:nvSpPr>
        <p:spPr>
          <a:xfrm>
            <a:off x="6534912" y="6562344"/>
            <a:ext cx="2133600" cy="168275"/>
          </a:xfrm>
          <a:prstGeom prst="rect">
            <a:avLst/>
          </a:prstGeom>
        </p:spPr>
        <p:txBody>
          <a:bodyPr vert="horz" lIns="91440" tIns="45720" rIns="91440" bIns="45720" rtlCol="0" anchor="ctr"/>
          <a:lstStyle>
            <a:lvl1pPr algn="r">
              <a:defRPr sz="800">
                <a:solidFill>
                  <a:schemeClr val="bg1"/>
                </a:solidFill>
                <a:latin typeface="Arial" pitchFamily="34" charset="0"/>
                <a:cs typeface="Arial" pitchFamily="34" charset="0"/>
              </a:defRPr>
            </a:lvl1pPr>
          </a:lstStyle>
          <a:p>
            <a:fld id="{6C30C76A-07FC-4260-99EA-1CFB63604932}" type="slidenum">
              <a:rPr lang="en-US" smtClean="0"/>
              <a:pPr/>
              <a:t>‹#›</a:t>
            </a:fld>
            <a:endParaRPr lang="en-US" dirty="0"/>
          </a:p>
        </p:txBody>
      </p:sp>
      <p:pic>
        <p:nvPicPr>
          <p:cNvPr id="9" name="Picture 14" descr="star.png"/>
          <p:cNvPicPr>
            <a:picLocks noChangeAspect="1"/>
          </p:cNvPicPr>
          <p:nvPr/>
        </p:nvPicPr>
        <p:blipFill>
          <a:blip r:embed="rId4" cstate="print"/>
          <a:srcRect/>
          <a:stretch>
            <a:fillRect/>
          </a:stretch>
        </p:blipFill>
        <p:spPr bwMode="auto">
          <a:xfrm>
            <a:off x="8710613" y="6492875"/>
            <a:ext cx="276225" cy="254000"/>
          </a:xfrm>
          <a:prstGeom prst="rect">
            <a:avLst/>
          </a:prstGeom>
          <a:noFill/>
          <a:ln w="9525">
            <a:noFill/>
            <a:miter lim="800000"/>
            <a:headEnd/>
            <a:tailEnd/>
          </a:ln>
        </p:spPr>
      </p:pic>
      <p:pic>
        <p:nvPicPr>
          <p:cNvPr id="12" name="Picture 9" descr="DFAS Checkmark Logo"/>
          <p:cNvPicPr>
            <a:picLocks noChangeAspect="1" noChangeArrowheads="1"/>
          </p:cNvPicPr>
          <p:nvPr/>
        </p:nvPicPr>
        <p:blipFill>
          <a:blip r:embed="rId5" cstate="print"/>
          <a:srcRect/>
          <a:stretch>
            <a:fillRect/>
          </a:stretch>
        </p:blipFill>
        <p:spPr bwMode="auto">
          <a:xfrm>
            <a:off x="6376988" y="241300"/>
            <a:ext cx="2262187" cy="2262188"/>
          </a:xfrm>
          <a:prstGeom prst="rect">
            <a:avLst/>
          </a:prstGeom>
          <a:noFill/>
          <a:ln w="9525">
            <a:noFill/>
            <a:miter lim="800000"/>
            <a:headEnd/>
            <a:tailEnd/>
          </a:ln>
        </p:spPr>
      </p:pic>
      <p:sp>
        <p:nvSpPr>
          <p:cNvPr id="13" name="TextBox 12"/>
          <p:cNvSpPr txBox="1"/>
          <p:nvPr/>
        </p:nvSpPr>
        <p:spPr>
          <a:xfrm>
            <a:off x="933450" y="3394392"/>
            <a:ext cx="5553075" cy="369888"/>
          </a:xfrm>
          <a:prstGeom prst="rect">
            <a:avLst/>
          </a:prstGeom>
          <a:noFill/>
        </p:spPr>
        <p:txBody>
          <a:bodyPr>
            <a:spAutoFit/>
          </a:bodyPr>
          <a:lstStyle/>
          <a:p>
            <a:pPr>
              <a:defRPr/>
            </a:pPr>
            <a:r>
              <a:rPr lang="en-US" i="1" dirty="0">
                <a:solidFill>
                  <a:srgbClr val="626364"/>
                </a:solidFill>
              </a:rPr>
              <a:t>Defense Finance and Accounting Service</a:t>
            </a:r>
          </a:p>
        </p:txBody>
      </p:sp>
    </p:spTree>
  </p:cSld>
  <p:clrMap bg1="lt1" tx1="dk1" bg2="lt2" tx2="dk2" accent1="accent1" accent2="accent2" accent3="accent3" accent4="accent4" accent5="accent5" accent6="accent6" hlink="hlink" folHlink="folHlink"/>
  <p:sldLayoutIdLst>
    <p:sldLayoutId id="2147483649" r:id="rId1"/>
  </p:sldLayoutIdLst>
  <p:hf hdr="0"/>
  <p:txStyles>
    <p:titleStyle>
      <a:lvl1pPr algn="ctr" defTabSz="914400" rtl="0" eaLnBrk="1" latinLnBrk="0" hangingPunct="1">
        <a:spcBef>
          <a:spcPct val="0"/>
        </a:spcBef>
        <a:buNone/>
        <a:defRPr lang="en-US" sz="2400" b="1" kern="1200" dirty="0">
          <a:solidFill>
            <a:srgbClr val="293685"/>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lang="en-US" sz="2400" kern="1200" dirty="0" smtClean="0">
          <a:solidFill>
            <a:srgbClr val="293685"/>
          </a:solidFill>
          <a:latin typeface="Arial" pitchFamily="34" charset="0"/>
          <a:ea typeface="+mj-ea"/>
          <a:cs typeface="Arial" pitchFamily="34" charset="0"/>
        </a:defRPr>
      </a:lvl1pPr>
      <a:lvl2pPr marL="742950" indent="-285750" algn="l" defTabSz="914400" rtl="0" eaLnBrk="1" latinLnBrk="0" hangingPunct="1">
        <a:spcBef>
          <a:spcPct val="20000"/>
        </a:spcBef>
        <a:buFont typeface="Arial" pitchFamily="34" charset="0"/>
        <a:buChar char="–"/>
        <a:defRPr lang="en-US" sz="2000" kern="1200" dirty="0" smtClean="0">
          <a:solidFill>
            <a:srgbClr val="000000"/>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lang="en-US" sz="1800" kern="1200" dirty="0" smtClean="0">
          <a:solidFill>
            <a:srgbClr val="000000"/>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lang="en-US" sz="1600" kern="1200" dirty="0" smtClean="0">
          <a:solidFill>
            <a:srgbClr val="000000"/>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lang="en-US" sz="1600" kern="1200" dirty="0">
          <a:solidFill>
            <a:srgbClr val="000000"/>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Pentagon 8"/>
          <p:cNvSpPr/>
          <p:nvPr/>
        </p:nvSpPr>
        <p:spPr bwMode="auto">
          <a:xfrm>
            <a:off x="0" y="6572250"/>
            <a:ext cx="8715375" cy="161925"/>
          </a:xfrm>
          <a:prstGeom prst="homePlate">
            <a:avLst/>
          </a:prstGeom>
          <a:solidFill>
            <a:srgbClr val="282C69"/>
          </a:solidFill>
          <a:ln w="9525" cap="flat" cmpd="sng" algn="ctr">
            <a:noFill/>
            <a:prstDash val="solid"/>
            <a:miter lim="800000"/>
            <a:headEnd type="none" w="med" len="med"/>
            <a:tailEnd type="none" w="med" len="med"/>
          </a:ln>
          <a:effectLst/>
        </p:spPr>
        <p:txBody>
          <a:bodyPr wrap="none"/>
          <a:lstStyle/>
          <a:p>
            <a:pPr>
              <a:defRPr/>
            </a:pPr>
            <a:endParaRPr lang="en-US" dirty="0"/>
          </a:p>
        </p:txBody>
      </p:sp>
      <p:sp>
        <p:nvSpPr>
          <p:cNvPr id="2" name="Title Placeholder 1"/>
          <p:cNvSpPr>
            <a:spLocks noGrp="1"/>
          </p:cNvSpPr>
          <p:nvPr>
            <p:ph type="title"/>
          </p:nvPr>
        </p:nvSpPr>
        <p:spPr>
          <a:xfrm>
            <a:off x="304800" y="152400"/>
            <a:ext cx="8534400" cy="381000"/>
          </a:xfrm>
          <a:prstGeom prst="rect">
            <a:avLst/>
          </a:prstGeom>
        </p:spPr>
        <p:txBody>
          <a:bodyPr vert="horz" lIns="91440" tIns="45720" rIns="91440" bIns="45720" rtlCol="0" anchor="ctr">
            <a:normAutofit/>
          </a:bodyPr>
          <a:lstStyle/>
          <a:p>
            <a:pPr lvl="0" algn="l" defTabSz="914400" rtl="0" eaLnBrk="0" fontAlgn="base" latinLnBrk="0" hangingPunct="0">
              <a:spcBef>
                <a:spcPct val="0"/>
              </a:spcBef>
              <a:spcAft>
                <a:spcPct val="0"/>
              </a:spcAft>
              <a:buNone/>
            </a:pPr>
            <a:r>
              <a:rPr lang="en-US" dirty="0" smtClean="0"/>
              <a:t>Click to edit Master title style</a:t>
            </a:r>
            <a:endParaRPr lang="en-US" dirty="0"/>
          </a:p>
        </p:txBody>
      </p:sp>
      <p:sp>
        <p:nvSpPr>
          <p:cNvPr id="3" name="Text Placeholder 2"/>
          <p:cNvSpPr>
            <a:spLocks noGrp="1"/>
          </p:cNvSpPr>
          <p:nvPr>
            <p:ph type="body" idx="1"/>
          </p:nvPr>
        </p:nvSpPr>
        <p:spPr>
          <a:xfrm>
            <a:off x="304800" y="1066800"/>
            <a:ext cx="8534400" cy="5105400"/>
          </a:xfrm>
          <a:prstGeom prst="rect">
            <a:avLst/>
          </a:prstGeom>
        </p:spPr>
        <p:txBody>
          <a:bodyPr vert="horz" lIns="91440" tIns="45720" rIns="91440" bIns="45720" rtlCol="0">
            <a:normAutofit/>
          </a:bodyPr>
          <a:lstStyle/>
          <a:p>
            <a:pPr marL="342900" lvl="0" indent="-342900" algn="l" defTabSz="914400" rtl="0" eaLnBrk="0" fontAlgn="base" latinLnBrk="0" hangingPunct="0">
              <a:spcBef>
                <a:spcPct val="20000"/>
              </a:spcBef>
              <a:spcAft>
                <a:spcPct val="0"/>
              </a:spcAft>
              <a:buClr>
                <a:srgbClr val="282C69"/>
              </a:buClr>
              <a:buFont typeface="Wingdings 2" pitchFamily="18" charset="2"/>
              <a:buChar char=""/>
            </a:pPr>
            <a:r>
              <a:rPr lang="en-US" dirty="0" smtClean="0"/>
              <a:t>Click to edit Master text styles</a:t>
            </a:r>
          </a:p>
          <a:p>
            <a:pPr marL="742950" lvl="1" indent="-285750" algn="l" defTabSz="914400" rtl="0" eaLnBrk="0" fontAlgn="base" latinLnBrk="0" hangingPunct="0">
              <a:spcBef>
                <a:spcPct val="20000"/>
              </a:spcBef>
              <a:spcAft>
                <a:spcPct val="0"/>
              </a:spcAft>
              <a:buClr>
                <a:srgbClr val="282C69"/>
              </a:buClr>
              <a:buFont typeface="Wingdings 2" pitchFamily="18" charset="2"/>
              <a:buChar char="P"/>
            </a:pPr>
            <a:r>
              <a:rPr lang="en-US" dirty="0" smtClean="0"/>
              <a:t>Second level</a:t>
            </a:r>
          </a:p>
          <a:p>
            <a:pPr marL="1085850" lvl="2" indent="-228600" algn="l" defTabSz="914400" rtl="0" eaLnBrk="0" fontAlgn="base" latinLnBrk="0" hangingPunct="0">
              <a:spcBef>
                <a:spcPct val="20000"/>
              </a:spcBef>
              <a:spcAft>
                <a:spcPct val="0"/>
              </a:spcAft>
              <a:buClr>
                <a:srgbClr val="282C69"/>
              </a:buClr>
              <a:buFont typeface="Wingdings 2" pitchFamily="18" charset="2"/>
              <a:buChar char=""/>
            </a:pPr>
            <a:r>
              <a:rPr lang="en-US" dirty="0" smtClean="0"/>
              <a:t>Third level</a:t>
            </a:r>
          </a:p>
          <a:p>
            <a:pPr marL="1428750" lvl="3" indent="-228600" algn="l" defTabSz="914400" rtl="0" eaLnBrk="0" fontAlgn="base" latinLnBrk="0" hangingPunct="0">
              <a:spcBef>
                <a:spcPct val="20000"/>
              </a:spcBef>
              <a:spcAft>
                <a:spcPct val="0"/>
              </a:spcAft>
              <a:buClr>
                <a:srgbClr val="282C69"/>
              </a:buClr>
              <a:buFont typeface="Wingdings 2" pitchFamily="18" charset="2"/>
              <a:buChar char=""/>
            </a:pPr>
            <a:r>
              <a:rPr lang="en-US" dirty="0" smtClean="0"/>
              <a:t>Fourth level</a:t>
            </a:r>
          </a:p>
          <a:p>
            <a:pPr marL="1771650" lvl="4" indent="-228600" algn="l" defTabSz="914400" rtl="0" eaLnBrk="0" fontAlgn="base" latinLnBrk="0" hangingPunct="0">
              <a:spcBef>
                <a:spcPct val="20000"/>
              </a:spcBef>
              <a:spcAft>
                <a:spcPct val="0"/>
              </a:spcAft>
              <a:buClr>
                <a:srgbClr val="282C69"/>
              </a:buClr>
              <a:buFont typeface="Wingdings 2" pitchFamily="18" charset="2"/>
              <a:buChar char=""/>
            </a:pPr>
            <a:r>
              <a:rPr lang="en-US" dirty="0" smtClean="0"/>
              <a:t>Fifth level</a:t>
            </a:r>
            <a:endParaRPr lang="en-US" dirty="0"/>
          </a:p>
        </p:txBody>
      </p:sp>
      <p:sp>
        <p:nvSpPr>
          <p:cNvPr id="4" name="Date Placeholder 3"/>
          <p:cNvSpPr>
            <a:spLocks noGrp="1"/>
          </p:cNvSpPr>
          <p:nvPr>
            <p:ph type="dt" sz="half" idx="2"/>
          </p:nvPr>
        </p:nvSpPr>
        <p:spPr>
          <a:xfrm>
            <a:off x="457200" y="6562344"/>
            <a:ext cx="2133600" cy="168275"/>
          </a:xfrm>
          <a:prstGeom prst="rect">
            <a:avLst/>
          </a:prstGeom>
        </p:spPr>
        <p:txBody>
          <a:bodyPr vert="horz" lIns="91440" tIns="45720" rIns="91440" bIns="45720" rtlCol="0" anchor="ctr"/>
          <a:lstStyle>
            <a:lvl1pPr algn="l">
              <a:defRPr sz="800">
                <a:solidFill>
                  <a:schemeClr val="bg1"/>
                </a:solidFill>
                <a:latin typeface="Arial" pitchFamily="34" charset="0"/>
                <a:cs typeface="Arial" pitchFamily="34" charset="0"/>
              </a:defRPr>
            </a:lvl1pPr>
          </a:lstStyle>
          <a:p>
            <a:fld id="{2D69E164-5E49-43FD-9203-20DA3290BB23}" type="datetime1">
              <a:rPr lang="en-US" smtClean="0"/>
              <a:pPr/>
              <a:t>4/14/2021</a:t>
            </a:fld>
            <a:endParaRPr lang="en-US" dirty="0"/>
          </a:p>
        </p:txBody>
      </p:sp>
      <p:sp>
        <p:nvSpPr>
          <p:cNvPr id="5" name="Footer Placeholder 4"/>
          <p:cNvSpPr>
            <a:spLocks noGrp="1"/>
          </p:cNvSpPr>
          <p:nvPr>
            <p:ph type="ftr" sz="quarter" idx="3"/>
          </p:nvPr>
        </p:nvSpPr>
        <p:spPr>
          <a:xfrm>
            <a:off x="3124200" y="6562344"/>
            <a:ext cx="2895600" cy="168275"/>
          </a:xfrm>
          <a:prstGeom prst="rect">
            <a:avLst/>
          </a:prstGeom>
        </p:spPr>
        <p:txBody>
          <a:bodyPr vert="horz" lIns="91440" tIns="45720" rIns="91440" bIns="45720" rtlCol="0" anchor="ctr"/>
          <a:lstStyle>
            <a:lvl1pPr algn="ctr">
              <a:defRPr sz="1050" b="1">
                <a:solidFill>
                  <a:schemeClr val="bg1"/>
                </a:solidFill>
                <a:latin typeface="Arial" pitchFamily="34" charset="0"/>
                <a:cs typeface="Arial" pitchFamily="34" charset="0"/>
              </a:defRPr>
            </a:lvl1pPr>
          </a:lstStyle>
          <a:p>
            <a:r>
              <a:rPr lang="en-US" dirty="0" smtClean="0"/>
              <a:t>Integrity - Service - Innovation</a:t>
            </a:r>
            <a:endParaRPr lang="en-US" dirty="0"/>
          </a:p>
        </p:txBody>
      </p:sp>
      <p:sp>
        <p:nvSpPr>
          <p:cNvPr id="6" name="Slide Number Placeholder 5"/>
          <p:cNvSpPr>
            <a:spLocks noGrp="1"/>
          </p:cNvSpPr>
          <p:nvPr>
            <p:ph type="sldNum" sz="quarter" idx="4"/>
          </p:nvPr>
        </p:nvSpPr>
        <p:spPr>
          <a:xfrm>
            <a:off x="6553200" y="6571489"/>
            <a:ext cx="2057400" cy="152400"/>
          </a:xfrm>
          <a:prstGeom prst="rect">
            <a:avLst/>
          </a:prstGeom>
        </p:spPr>
        <p:txBody>
          <a:bodyPr vert="horz" lIns="91440" tIns="45720" rIns="91440" bIns="45720" rtlCol="0" anchor="ctr"/>
          <a:lstStyle>
            <a:lvl1pPr algn="r">
              <a:defRPr sz="800">
                <a:solidFill>
                  <a:schemeClr val="bg1"/>
                </a:solidFill>
                <a:latin typeface="Arial" pitchFamily="34" charset="0"/>
                <a:cs typeface="Arial" pitchFamily="34" charset="0"/>
              </a:defRPr>
            </a:lvl1pPr>
          </a:lstStyle>
          <a:p>
            <a:fld id="{AEDED5F5-54A3-4749-8E90-F5AFC8F8F0DA}" type="slidenum">
              <a:rPr lang="en-US" smtClean="0"/>
              <a:pPr/>
              <a:t>‹#›</a:t>
            </a:fld>
            <a:endParaRPr lang="en-US" dirty="0"/>
          </a:p>
        </p:txBody>
      </p:sp>
      <p:sp>
        <p:nvSpPr>
          <p:cNvPr id="7" name="Rectangle 15"/>
          <p:cNvSpPr>
            <a:spLocks noChangeArrowheads="1"/>
          </p:cNvSpPr>
          <p:nvPr/>
        </p:nvSpPr>
        <p:spPr bwMode="auto">
          <a:xfrm>
            <a:off x="-9525" y="752475"/>
            <a:ext cx="9001125" cy="65565"/>
          </a:xfrm>
          <a:prstGeom prst="rect">
            <a:avLst/>
          </a:prstGeom>
          <a:solidFill>
            <a:srgbClr val="D20000"/>
          </a:solidFill>
          <a:ln w="9525">
            <a:noFill/>
            <a:miter lim="800000"/>
            <a:headEnd/>
            <a:tailEnd/>
          </a:ln>
          <a:effectLst/>
        </p:spPr>
        <p:txBody>
          <a:bodyPr wrap="none" anchor="ctr"/>
          <a:lstStyle/>
          <a:p>
            <a:pPr algn="ctr" eaLnBrk="1" hangingPunct="1">
              <a:defRPr/>
            </a:pPr>
            <a:endParaRPr lang="en-US" sz="2400" dirty="0">
              <a:solidFill>
                <a:srgbClr val="000099"/>
              </a:solidFill>
              <a:latin typeface="Times New Roman" pitchFamily="18" charset="0"/>
            </a:endParaRPr>
          </a:p>
        </p:txBody>
      </p:sp>
      <p:cxnSp>
        <p:nvCxnSpPr>
          <p:cNvPr id="8" name="Straight Connector 23"/>
          <p:cNvCxnSpPr>
            <a:cxnSpLocks noChangeShapeType="1"/>
          </p:cNvCxnSpPr>
          <p:nvPr/>
        </p:nvCxnSpPr>
        <p:spPr bwMode="auto">
          <a:xfrm>
            <a:off x="0" y="704850"/>
            <a:ext cx="8991600" cy="0"/>
          </a:xfrm>
          <a:prstGeom prst="line">
            <a:avLst/>
          </a:prstGeom>
          <a:noFill/>
          <a:ln w="41275" algn="ctr">
            <a:solidFill>
              <a:srgbClr val="626364"/>
            </a:solidFill>
            <a:miter lim="800000"/>
            <a:headEnd/>
            <a:tailEnd/>
          </a:ln>
        </p:spPr>
      </p:cxnSp>
      <p:pic>
        <p:nvPicPr>
          <p:cNvPr id="10" name="Picture 14" descr="star.png"/>
          <p:cNvPicPr>
            <a:picLocks noChangeAspect="1"/>
          </p:cNvPicPr>
          <p:nvPr/>
        </p:nvPicPr>
        <p:blipFill>
          <a:blip r:embed="rId7" cstate="print"/>
          <a:srcRect/>
          <a:stretch>
            <a:fillRect/>
          </a:stretch>
        </p:blipFill>
        <p:spPr bwMode="auto">
          <a:xfrm>
            <a:off x="8710613" y="6492875"/>
            <a:ext cx="276225" cy="254000"/>
          </a:xfrm>
          <a:prstGeom prst="rect">
            <a:avLst/>
          </a:prstGeom>
          <a:noFill/>
          <a:ln w="9525">
            <a:noFill/>
            <a:miter lim="800000"/>
            <a:headEnd/>
            <a:tailEnd/>
          </a:ln>
        </p:spPr>
      </p:pic>
      <p:pic>
        <p:nvPicPr>
          <p:cNvPr id="11" name="Content Placeholder 7" descr="PSAH_print copy.png"/>
          <p:cNvPicPr>
            <a:picLocks noChangeAspect="1"/>
          </p:cNvPicPr>
          <p:nvPr/>
        </p:nvPicPr>
        <p:blipFill>
          <a:blip r:embed="rId8" cstate="print"/>
          <a:stretch>
            <a:fillRect/>
          </a:stretch>
        </p:blipFill>
        <p:spPr>
          <a:xfrm rot="21124576">
            <a:off x="7787090" y="186223"/>
            <a:ext cx="1328584" cy="747328"/>
          </a:xfrm>
          <a:prstGeom prst="rect">
            <a:avLst/>
          </a:prstGeom>
        </p:spPr>
      </p:pic>
    </p:spTree>
  </p:cSld>
  <p:clrMap bg1="lt1" tx1="dk1" bg2="lt2" tx2="dk2" accent1="accent1" accent2="accent2" accent3="accent3" accent4="accent4" accent5="accent5" accent6="accent6" hlink="hlink" folHlink="folHlink"/>
  <p:sldLayoutIdLst>
    <p:sldLayoutId id="2147483690" r:id="rId1"/>
    <p:sldLayoutId id="2147483695" r:id="rId2"/>
    <p:sldLayoutId id="2147483665" r:id="rId3"/>
    <p:sldLayoutId id="2147483697" r:id="rId4"/>
    <p:sldLayoutId id="2147483704" r:id="rId5"/>
  </p:sldLayoutIdLst>
  <p:hf hdr="0"/>
  <p:txStyles>
    <p:titleStyle>
      <a:lvl1pPr algn="ctr" defTabSz="914400" rtl="0" eaLnBrk="1" latinLnBrk="0" hangingPunct="1">
        <a:spcBef>
          <a:spcPct val="0"/>
        </a:spcBef>
        <a:buNone/>
        <a:defRPr lang="en-US" sz="2400" b="1" kern="1200" dirty="0" smtClean="0">
          <a:solidFill>
            <a:srgbClr val="293685"/>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Wingdings" pitchFamily="2" charset="2"/>
        <a:buChar char="ü"/>
        <a:defRPr lang="en-US" sz="2400" kern="1200" dirty="0" smtClean="0">
          <a:solidFill>
            <a:srgbClr val="293685"/>
          </a:solidFill>
          <a:latin typeface="Arial" pitchFamily="34" charset="0"/>
          <a:ea typeface="+mj-ea"/>
          <a:cs typeface="Arial" pitchFamily="34" charset="0"/>
        </a:defRPr>
      </a:lvl1pPr>
      <a:lvl2pPr marL="742950" indent="-285750" algn="l" defTabSz="914400" rtl="0" eaLnBrk="1" latinLnBrk="0" hangingPunct="1">
        <a:spcBef>
          <a:spcPct val="20000"/>
        </a:spcBef>
        <a:buFontTx/>
        <a:buNone/>
        <a:defRPr lang="en-US" sz="2000" kern="1200" baseline="0" dirty="0" smtClean="0">
          <a:solidFill>
            <a:srgbClr val="000000"/>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lang="en-US" sz="1800" kern="1200" dirty="0" smtClean="0">
          <a:solidFill>
            <a:srgbClr val="000000"/>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lang="en-US" sz="1600" kern="1200" dirty="0" smtClean="0">
          <a:solidFill>
            <a:srgbClr val="000000"/>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lang="en-US" sz="1600" kern="1200" dirty="0" smtClean="0">
          <a:solidFill>
            <a:srgbClr val="000000"/>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Pentagon 8"/>
          <p:cNvSpPr/>
          <p:nvPr/>
        </p:nvSpPr>
        <p:spPr bwMode="auto">
          <a:xfrm>
            <a:off x="0" y="6572250"/>
            <a:ext cx="8715375" cy="161925"/>
          </a:xfrm>
          <a:prstGeom prst="homePlate">
            <a:avLst/>
          </a:prstGeom>
          <a:solidFill>
            <a:srgbClr val="282C69"/>
          </a:solidFill>
          <a:ln w="9525" cap="flat" cmpd="sng" algn="ctr">
            <a:noFill/>
            <a:prstDash val="solid"/>
            <a:miter lim="800000"/>
            <a:headEnd type="none" w="med" len="med"/>
            <a:tailEnd type="none" w="med" len="med"/>
          </a:ln>
          <a:effectLst/>
        </p:spPr>
        <p:txBody>
          <a:bodyPr wrap="none"/>
          <a:lstStyle/>
          <a:p>
            <a:pPr>
              <a:defRPr/>
            </a:pPr>
            <a:endParaRPr lang="en-US" dirty="0"/>
          </a:p>
        </p:txBody>
      </p:sp>
      <p:sp>
        <p:nvSpPr>
          <p:cNvPr id="5" name="Footer Placeholder 4"/>
          <p:cNvSpPr>
            <a:spLocks noGrp="1"/>
          </p:cNvSpPr>
          <p:nvPr>
            <p:ph type="ftr" sz="quarter" idx="3"/>
          </p:nvPr>
        </p:nvSpPr>
        <p:spPr>
          <a:xfrm>
            <a:off x="3124200" y="6562344"/>
            <a:ext cx="2895600" cy="168275"/>
          </a:xfrm>
          <a:prstGeom prst="rect">
            <a:avLst/>
          </a:prstGeom>
        </p:spPr>
        <p:txBody>
          <a:bodyPr vert="horz" lIns="91440" tIns="45720" rIns="91440" bIns="45720" rtlCol="0" anchor="ctr"/>
          <a:lstStyle>
            <a:lvl1pPr algn="ctr">
              <a:defRPr sz="1050" b="1">
                <a:solidFill>
                  <a:schemeClr val="bg1"/>
                </a:solidFill>
                <a:latin typeface="Arial" pitchFamily="34" charset="0"/>
                <a:cs typeface="Arial" pitchFamily="34" charset="0"/>
              </a:defRPr>
            </a:lvl1pPr>
          </a:lstStyle>
          <a:p>
            <a:r>
              <a:rPr lang="en-US" dirty="0" smtClean="0"/>
              <a:t>Integrity - Service - Innovation</a:t>
            </a:r>
            <a:endParaRPr lang="en-US" dirty="0"/>
          </a:p>
        </p:txBody>
      </p:sp>
      <p:sp>
        <p:nvSpPr>
          <p:cNvPr id="7" name="Rectangle 15"/>
          <p:cNvSpPr>
            <a:spLocks noChangeArrowheads="1"/>
          </p:cNvSpPr>
          <p:nvPr/>
        </p:nvSpPr>
        <p:spPr bwMode="auto">
          <a:xfrm>
            <a:off x="-9525" y="752475"/>
            <a:ext cx="9153525" cy="66675"/>
          </a:xfrm>
          <a:prstGeom prst="rect">
            <a:avLst/>
          </a:prstGeom>
          <a:solidFill>
            <a:srgbClr val="D20000"/>
          </a:solidFill>
          <a:ln w="9525">
            <a:noFill/>
            <a:miter lim="800000"/>
            <a:headEnd/>
            <a:tailEnd/>
          </a:ln>
          <a:effectLst/>
        </p:spPr>
        <p:txBody>
          <a:bodyPr wrap="none" anchor="ctr"/>
          <a:lstStyle/>
          <a:p>
            <a:pPr algn="ctr" eaLnBrk="1" hangingPunct="1">
              <a:defRPr/>
            </a:pPr>
            <a:endParaRPr lang="en-US" sz="2400" dirty="0">
              <a:solidFill>
                <a:srgbClr val="000099"/>
              </a:solidFill>
              <a:latin typeface="Times New Roman" pitchFamily="18" charset="0"/>
            </a:endParaRPr>
          </a:p>
        </p:txBody>
      </p:sp>
      <p:cxnSp>
        <p:nvCxnSpPr>
          <p:cNvPr id="8" name="Straight Connector 23"/>
          <p:cNvCxnSpPr>
            <a:cxnSpLocks noChangeShapeType="1"/>
          </p:cNvCxnSpPr>
          <p:nvPr/>
        </p:nvCxnSpPr>
        <p:spPr bwMode="auto">
          <a:xfrm>
            <a:off x="0" y="704850"/>
            <a:ext cx="9144000" cy="0"/>
          </a:xfrm>
          <a:prstGeom prst="line">
            <a:avLst/>
          </a:prstGeom>
          <a:noFill/>
          <a:ln w="41275" algn="ctr">
            <a:solidFill>
              <a:srgbClr val="626364"/>
            </a:solidFill>
            <a:miter lim="800000"/>
            <a:headEnd/>
            <a:tailEnd/>
          </a:ln>
        </p:spPr>
      </p:cxnSp>
      <p:pic>
        <p:nvPicPr>
          <p:cNvPr id="10" name="Picture 14" descr="star.png"/>
          <p:cNvPicPr>
            <a:picLocks noChangeAspect="1"/>
          </p:cNvPicPr>
          <p:nvPr/>
        </p:nvPicPr>
        <p:blipFill>
          <a:blip r:embed="rId4" cstate="print"/>
          <a:srcRect/>
          <a:stretch>
            <a:fillRect/>
          </a:stretch>
        </p:blipFill>
        <p:spPr bwMode="auto">
          <a:xfrm>
            <a:off x="8710613" y="6492875"/>
            <a:ext cx="276225" cy="254000"/>
          </a:xfrm>
          <a:prstGeom prst="rect">
            <a:avLst/>
          </a:prstGeom>
          <a:noFill/>
          <a:ln w="9525">
            <a:noFill/>
            <a:miter lim="800000"/>
            <a:headEnd/>
            <a:tailEnd/>
          </a:ln>
        </p:spPr>
      </p:pic>
      <p:pic>
        <p:nvPicPr>
          <p:cNvPr id="15" name="Picture 14" descr="watermark version of image of logo for &quot;Proudly Serving America's Heroes&quot;"/>
          <p:cNvPicPr>
            <a:picLocks noChangeAspect="1"/>
          </p:cNvPicPr>
          <p:nvPr/>
        </p:nvPicPr>
        <p:blipFill>
          <a:blip r:embed="rId5" cstate="print">
            <a:lum bright="70000" contrast="-70000"/>
          </a:blip>
          <a:stretch>
            <a:fillRect/>
          </a:stretch>
        </p:blipFill>
        <p:spPr>
          <a:xfrm>
            <a:off x="553185" y="1438858"/>
            <a:ext cx="7721723" cy="4404686"/>
          </a:xfrm>
          <a:prstGeom prst="rect">
            <a:avLst/>
          </a:prstGeom>
        </p:spPr>
      </p:pic>
    </p:spTree>
  </p:cSld>
  <p:clrMap bg1="lt1" tx1="dk1" bg2="lt2" tx2="dk2" accent1="accent1" accent2="accent2" accent3="accent3" accent4="accent4" accent5="accent5" accent6="accent6" hlink="hlink" folHlink="folHlink"/>
  <p:sldLayoutIdLst>
    <p:sldLayoutId id="2147483687" r:id="rId1"/>
    <p:sldLayoutId id="2147483696" r:id="rId2"/>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Pentagon 8"/>
          <p:cNvSpPr/>
          <p:nvPr/>
        </p:nvSpPr>
        <p:spPr bwMode="auto">
          <a:xfrm>
            <a:off x="0" y="6572250"/>
            <a:ext cx="8715375" cy="161925"/>
          </a:xfrm>
          <a:prstGeom prst="homePlate">
            <a:avLst/>
          </a:prstGeom>
          <a:solidFill>
            <a:srgbClr val="282C69"/>
          </a:solidFill>
          <a:ln w="9525" cap="flat" cmpd="sng" algn="ctr">
            <a:noFill/>
            <a:prstDash val="solid"/>
            <a:miter lim="800000"/>
            <a:headEnd type="none" w="med" len="med"/>
            <a:tailEnd type="none" w="med" len="med"/>
          </a:ln>
          <a:effectLst/>
        </p:spPr>
        <p:txBody>
          <a:bodyPr wrap="none"/>
          <a:lstStyle/>
          <a:p>
            <a:pPr>
              <a:defRPr/>
            </a:pPr>
            <a:endParaRPr lang="en-US" dirty="0">
              <a:solidFill>
                <a:prstClr val="black"/>
              </a:solidFill>
            </a:endParaRPr>
          </a:p>
        </p:txBody>
      </p:sp>
      <p:sp>
        <p:nvSpPr>
          <p:cNvPr id="2" name="Title Placeholder 1"/>
          <p:cNvSpPr>
            <a:spLocks noGrp="1"/>
          </p:cNvSpPr>
          <p:nvPr>
            <p:ph type="title"/>
          </p:nvPr>
        </p:nvSpPr>
        <p:spPr>
          <a:xfrm>
            <a:off x="304800" y="152400"/>
            <a:ext cx="8534400" cy="381000"/>
          </a:xfrm>
          <a:prstGeom prst="rect">
            <a:avLst/>
          </a:prstGeom>
        </p:spPr>
        <p:txBody>
          <a:bodyPr vert="horz" lIns="91440" tIns="45720" rIns="91440" bIns="45720" rtlCol="0" anchor="ctr">
            <a:normAutofit/>
          </a:bodyPr>
          <a:lstStyle/>
          <a:p>
            <a:pPr lvl="0" algn="l" defTabSz="914400" rtl="0" eaLnBrk="0" fontAlgn="base" latinLnBrk="0" hangingPunct="0">
              <a:spcBef>
                <a:spcPct val="0"/>
              </a:spcBef>
              <a:spcAft>
                <a:spcPct val="0"/>
              </a:spcAft>
              <a:buNone/>
            </a:pPr>
            <a:r>
              <a:rPr lang="en-US" dirty="0" smtClean="0"/>
              <a:t>Click to edit Master title style</a:t>
            </a:r>
            <a:endParaRPr lang="en-US" dirty="0"/>
          </a:p>
        </p:txBody>
      </p:sp>
      <p:sp>
        <p:nvSpPr>
          <p:cNvPr id="3" name="Text Placeholder 2"/>
          <p:cNvSpPr>
            <a:spLocks noGrp="1"/>
          </p:cNvSpPr>
          <p:nvPr>
            <p:ph type="body" idx="1"/>
          </p:nvPr>
        </p:nvSpPr>
        <p:spPr>
          <a:xfrm>
            <a:off x="304800" y="1066800"/>
            <a:ext cx="8534400" cy="5105400"/>
          </a:xfrm>
          <a:prstGeom prst="rect">
            <a:avLst/>
          </a:prstGeom>
        </p:spPr>
        <p:txBody>
          <a:bodyPr vert="horz" lIns="91440" tIns="45720" rIns="91440" bIns="45720" rtlCol="0">
            <a:normAutofit/>
          </a:bodyPr>
          <a:lstStyle/>
          <a:p>
            <a:pPr marL="342900" lvl="0" indent="-342900" algn="l" defTabSz="914400" rtl="0" eaLnBrk="0" fontAlgn="base" latinLnBrk="0" hangingPunct="0">
              <a:spcBef>
                <a:spcPct val="20000"/>
              </a:spcBef>
              <a:spcAft>
                <a:spcPct val="0"/>
              </a:spcAft>
              <a:buClr>
                <a:srgbClr val="282C69"/>
              </a:buClr>
              <a:buFont typeface="Wingdings 2" pitchFamily="18" charset="2"/>
              <a:buChar char=""/>
            </a:pPr>
            <a:r>
              <a:rPr lang="en-US" dirty="0" smtClean="0"/>
              <a:t>Click to edit Master text styles</a:t>
            </a:r>
          </a:p>
          <a:p>
            <a:pPr marL="742950" lvl="1" indent="-285750" algn="l" defTabSz="914400" rtl="0" eaLnBrk="0" fontAlgn="base" latinLnBrk="0" hangingPunct="0">
              <a:spcBef>
                <a:spcPct val="20000"/>
              </a:spcBef>
              <a:spcAft>
                <a:spcPct val="0"/>
              </a:spcAft>
              <a:buClr>
                <a:srgbClr val="282C69"/>
              </a:buClr>
              <a:buFont typeface="Wingdings 2" pitchFamily="18" charset="2"/>
              <a:buChar char="P"/>
            </a:pPr>
            <a:r>
              <a:rPr lang="en-US" dirty="0" smtClean="0"/>
              <a:t>Second level</a:t>
            </a:r>
          </a:p>
          <a:p>
            <a:pPr marL="1085850" lvl="2" indent="-228600" algn="l" defTabSz="914400" rtl="0" eaLnBrk="0" fontAlgn="base" latinLnBrk="0" hangingPunct="0">
              <a:spcBef>
                <a:spcPct val="20000"/>
              </a:spcBef>
              <a:spcAft>
                <a:spcPct val="0"/>
              </a:spcAft>
              <a:buClr>
                <a:srgbClr val="282C69"/>
              </a:buClr>
              <a:buFont typeface="Wingdings 2" pitchFamily="18" charset="2"/>
              <a:buChar char=""/>
            </a:pPr>
            <a:r>
              <a:rPr lang="en-US" dirty="0" smtClean="0"/>
              <a:t>Third level</a:t>
            </a:r>
          </a:p>
          <a:p>
            <a:pPr marL="1428750" lvl="3" indent="-228600" algn="l" defTabSz="914400" rtl="0" eaLnBrk="0" fontAlgn="base" latinLnBrk="0" hangingPunct="0">
              <a:spcBef>
                <a:spcPct val="20000"/>
              </a:spcBef>
              <a:spcAft>
                <a:spcPct val="0"/>
              </a:spcAft>
              <a:buClr>
                <a:srgbClr val="282C69"/>
              </a:buClr>
              <a:buFont typeface="Wingdings 2" pitchFamily="18" charset="2"/>
              <a:buChar char=""/>
            </a:pPr>
            <a:r>
              <a:rPr lang="en-US" dirty="0" smtClean="0"/>
              <a:t>Fourth level</a:t>
            </a:r>
          </a:p>
          <a:p>
            <a:pPr marL="1771650" lvl="4" indent="-228600" algn="l" defTabSz="914400" rtl="0" eaLnBrk="0" fontAlgn="base" latinLnBrk="0" hangingPunct="0">
              <a:spcBef>
                <a:spcPct val="20000"/>
              </a:spcBef>
              <a:spcAft>
                <a:spcPct val="0"/>
              </a:spcAft>
              <a:buClr>
                <a:srgbClr val="282C69"/>
              </a:buClr>
              <a:buFont typeface="Wingdings 2" pitchFamily="18" charset="2"/>
              <a:buChar char=""/>
            </a:pPr>
            <a:r>
              <a:rPr lang="en-US" dirty="0" smtClean="0"/>
              <a:t>Fifth level</a:t>
            </a:r>
            <a:endParaRPr lang="en-US" dirty="0"/>
          </a:p>
        </p:txBody>
      </p:sp>
      <p:sp>
        <p:nvSpPr>
          <p:cNvPr id="4" name="Date Placeholder 3"/>
          <p:cNvSpPr>
            <a:spLocks noGrp="1"/>
          </p:cNvSpPr>
          <p:nvPr>
            <p:ph type="dt" sz="half" idx="2"/>
          </p:nvPr>
        </p:nvSpPr>
        <p:spPr>
          <a:xfrm>
            <a:off x="457200" y="6562344"/>
            <a:ext cx="2133600" cy="168275"/>
          </a:xfrm>
          <a:prstGeom prst="rect">
            <a:avLst/>
          </a:prstGeom>
        </p:spPr>
        <p:txBody>
          <a:bodyPr vert="horz" lIns="91440" tIns="45720" rIns="91440" bIns="45720" rtlCol="0" anchor="ctr"/>
          <a:lstStyle>
            <a:lvl1pPr algn="l">
              <a:defRPr sz="800">
                <a:solidFill>
                  <a:schemeClr val="bg1"/>
                </a:solidFill>
                <a:latin typeface="Arial" pitchFamily="34" charset="0"/>
                <a:cs typeface="Arial" pitchFamily="34" charset="0"/>
              </a:defRPr>
            </a:lvl1pPr>
          </a:lstStyle>
          <a:p>
            <a:fld id="{2D69E164-5E49-43FD-9203-20DA3290BB23}" type="datetime1">
              <a:rPr lang="en-US" smtClean="0">
                <a:solidFill>
                  <a:prstClr val="white"/>
                </a:solidFill>
              </a:rPr>
              <a:pPr/>
              <a:t>4/14/2021</a:t>
            </a:fld>
            <a:endParaRPr lang="en-US" dirty="0">
              <a:solidFill>
                <a:prstClr val="white"/>
              </a:solidFill>
            </a:endParaRPr>
          </a:p>
        </p:txBody>
      </p:sp>
      <p:sp>
        <p:nvSpPr>
          <p:cNvPr id="5" name="Footer Placeholder 4"/>
          <p:cNvSpPr>
            <a:spLocks noGrp="1"/>
          </p:cNvSpPr>
          <p:nvPr>
            <p:ph type="ftr" sz="quarter" idx="3"/>
          </p:nvPr>
        </p:nvSpPr>
        <p:spPr>
          <a:xfrm>
            <a:off x="3124200" y="6562344"/>
            <a:ext cx="2895600" cy="168275"/>
          </a:xfrm>
          <a:prstGeom prst="rect">
            <a:avLst/>
          </a:prstGeom>
        </p:spPr>
        <p:txBody>
          <a:bodyPr vert="horz" lIns="91440" tIns="45720" rIns="91440" bIns="45720" rtlCol="0" anchor="ctr"/>
          <a:lstStyle>
            <a:lvl1pPr algn="ctr">
              <a:defRPr sz="1050" b="1">
                <a:solidFill>
                  <a:schemeClr val="bg1"/>
                </a:solidFill>
                <a:latin typeface="Arial" pitchFamily="34" charset="0"/>
                <a:cs typeface="Arial" pitchFamily="34" charset="0"/>
              </a:defRPr>
            </a:lvl1pPr>
          </a:lstStyle>
          <a:p>
            <a:r>
              <a:rPr lang="en-US" dirty="0" smtClean="0">
                <a:solidFill>
                  <a:prstClr val="white"/>
                </a:solidFill>
              </a:rPr>
              <a:t>Integrity - Service - Innovation</a:t>
            </a:r>
            <a:endParaRPr lang="en-US" dirty="0">
              <a:solidFill>
                <a:prstClr val="white"/>
              </a:solidFill>
            </a:endParaRPr>
          </a:p>
        </p:txBody>
      </p:sp>
      <p:sp>
        <p:nvSpPr>
          <p:cNvPr id="6" name="Slide Number Placeholder 5"/>
          <p:cNvSpPr>
            <a:spLocks noGrp="1"/>
          </p:cNvSpPr>
          <p:nvPr>
            <p:ph type="sldNum" sz="quarter" idx="4"/>
          </p:nvPr>
        </p:nvSpPr>
        <p:spPr>
          <a:xfrm>
            <a:off x="6553200" y="6571489"/>
            <a:ext cx="2057400" cy="152400"/>
          </a:xfrm>
          <a:prstGeom prst="rect">
            <a:avLst/>
          </a:prstGeom>
        </p:spPr>
        <p:txBody>
          <a:bodyPr vert="horz" lIns="91440" tIns="45720" rIns="91440" bIns="45720" rtlCol="0" anchor="ctr"/>
          <a:lstStyle>
            <a:lvl1pPr algn="r">
              <a:defRPr sz="800">
                <a:solidFill>
                  <a:schemeClr val="bg1"/>
                </a:solidFill>
                <a:latin typeface="Arial" pitchFamily="34" charset="0"/>
                <a:cs typeface="Arial" pitchFamily="34" charset="0"/>
              </a:defRPr>
            </a:lvl1pPr>
          </a:lstStyle>
          <a:p>
            <a:fld id="{AEDED5F5-54A3-4749-8E90-F5AFC8F8F0DA}" type="slidenum">
              <a:rPr lang="en-US" smtClean="0">
                <a:solidFill>
                  <a:prstClr val="white"/>
                </a:solidFill>
              </a:rPr>
              <a:pPr/>
              <a:t>‹#›</a:t>
            </a:fld>
            <a:endParaRPr lang="en-US" dirty="0">
              <a:solidFill>
                <a:prstClr val="white"/>
              </a:solidFill>
            </a:endParaRPr>
          </a:p>
        </p:txBody>
      </p:sp>
      <p:sp>
        <p:nvSpPr>
          <p:cNvPr id="7" name="Rectangle 15"/>
          <p:cNvSpPr>
            <a:spLocks noChangeArrowheads="1"/>
          </p:cNvSpPr>
          <p:nvPr/>
        </p:nvSpPr>
        <p:spPr bwMode="auto">
          <a:xfrm>
            <a:off x="-9525" y="752475"/>
            <a:ext cx="9001125" cy="65565"/>
          </a:xfrm>
          <a:prstGeom prst="rect">
            <a:avLst/>
          </a:prstGeom>
          <a:solidFill>
            <a:srgbClr val="D20000"/>
          </a:solidFill>
          <a:ln w="9525">
            <a:noFill/>
            <a:miter lim="800000"/>
            <a:headEnd/>
            <a:tailEnd/>
          </a:ln>
          <a:effectLst/>
        </p:spPr>
        <p:txBody>
          <a:bodyPr wrap="none" anchor="ctr"/>
          <a:lstStyle/>
          <a:p>
            <a:pPr algn="ctr">
              <a:defRPr/>
            </a:pPr>
            <a:endParaRPr lang="en-US" sz="2400" dirty="0">
              <a:solidFill>
                <a:srgbClr val="000099"/>
              </a:solidFill>
              <a:latin typeface="Times New Roman" pitchFamily="18" charset="0"/>
            </a:endParaRPr>
          </a:p>
        </p:txBody>
      </p:sp>
      <p:cxnSp>
        <p:nvCxnSpPr>
          <p:cNvPr id="8" name="Straight Connector 23"/>
          <p:cNvCxnSpPr>
            <a:cxnSpLocks noChangeShapeType="1"/>
          </p:cNvCxnSpPr>
          <p:nvPr/>
        </p:nvCxnSpPr>
        <p:spPr bwMode="auto">
          <a:xfrm>
            <a:off x="0" y="704850"/>
            <a:ext cx="8991600" cy="0"/>
          </a:xfrm>
          <a:prstGeom prst="line">
            <a:avLst/>
          </a:prstGeom>
          <a:noFill/>
          <a:ln w="41275" algn="ctr">
            <a:solidFill>
              <a:srgbClr val="626364"/>
            </a:solidFill>
            <a:miter lim="800000"/>
            <a:headEnd/>
            <a:tailEnd/>
          </a:ln>
        </p:spPr>
      </p:cxnSp>
      <p:pic>
        <p:nvPicPr>
          <p:cNvPr id="10" name="Picture 14" descr="star.png"/>
          <p:cNvPicPr>
            <a:picLocks noChangeAspect="1"/>
          </p:cNvPicPr>
          <p:nvPr/>
        </p:nvPicPr>
        <p:blipFill>
          <a:blip r:embed="rId5" cstate="print"/>
          <a:srcRect/>
          <a:stretch>
            <a:fillRect/>
          </a:stretch>
        </p:blipFill>
        <p:spPr bwMode="auto">
          <a:xfrm>
            <a:off x="8710613" y="6492875"/>
            <a:ext cx="276225" cy="254000"/>
          </a:xfrm>
          <a:prstGeom prst="rect">
            <a:avLst/>
          </a:prstGeom>
          <a:noFill/>
          <a:ln w="9525">
            <a:noFill/>
            <a:miter lim="800000"/>
            <a:headEnd/>
            <a:tailEnd/>
          </a:ln>
        </p:spPr>
      </p:pic>
      <p:pic>
        <p:nvPicPr>
          <p:cNvPr id="11" name="Content Placeholder 7" descr="PSAH_print copy.png"/>
          <p:cNvPicPr>
            <a:picLocks noChangeAspect="1"/>
          </p:cNvPicPr>
          <p:nvPr/>
        </p:nvPicPr>
        <p:blipFill>
          <a:blip r:embed="rId6" cstate="print"/>
          <a:stretch>
            <a:fillRect/>
          </a:stretch>
        </p:blipFill>
        <p:spPr>
          <a:xfrm rot="21124576">
            <a:off x="7787090" y="186223"/>
            <a:ext cx="1328584" cy="747328"/>
          </a:xfrm>
          <a:prstGeom prst="rect">
            <a:avLst/>
          </a:prstGeom>
        </p:spPr>
      </p:pic>
    </p:spTree>
    <p:extLst>
      <p:ext uri="{BB962C8B-B14F-4D97-AF65-F5344CB8AC3E}">
        <p14:creationId xmlns:p14="http://schemas.microsoft.com/office/powerpoint/2010/main" val="2096447801"/>
      </p:ext>
    </p:extLst>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Lst>
  <p:hf hdr="0"/>
  <p:txStyles>
    <p:titleStyle>
      <a:lvl1pPr algn="ctr" defTabSz="914400" rtl="0" eaLnBrk="1" latinLnBrk="0" hangingPunct="1">
        <a:spcBef>
          <a:spcPct val="0"/>
        </a:spcBef>
        <a:buNone/>
        <a:defRPr lang="en-US" sz="2400" b="1" kern="1200" dirty="0" smtClean="0">
          <a:solidFill>
            <a:srgbClr val="293685"/>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Wingdings" pitchFamily="2" charset="2"/>
        <a:buChar char="ü"/>
        <a:defRPr lang="en-US" sz="2400" kern="1200" dirty="0" smtClean="0">
          <a:solidFill>
            <a:srgbClr val="293685"/>
          </a:solidFill>
          <a:latin typeface="Arial" pitchFamily="34" charset="0"/>
          <a:ea typeface="+mj-ea"/>
          <a:cs typeface="Arial" pitchFamily="34" charset="0"/>
        </a:defRPr>
      </a:lvl1pPr>
      <a:lvl2pPr marL="742950" indent="-285750" algn="l" defTabSz="914400" rtl="0" eaLnBrk="1" latinLnBrk="0" hangingPunct="1">
        <a:spcBef>
          <a:spcPct val="20000"/>
        </a:spcBef>
        <a:buFontTx/>
        <a:buNone/>
        <a:defRPr lang="en-US" sz="2000" kern="1200" baseline="0" dirty="0" smtClean="0">
          <a:solidFill>
            <a:srgbClr val="000000"/>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lang="en-US" sz="1800" kern="1200" dirty="0" smtClean="0">
          <a:solidFill>
            <a:srgbClr val="000000"/>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lang="en-US" sz="1600" kern="1200" dirty="0" smtClean="0">
          <a:solidFill>
            <a:srgbClr val="000000"/>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lang="en-US" sz="1600" kern="1200" dirty="0" smtClean="0">
          <a:solidFill>
            <a:srgbClr val="000000"/>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onetonline.org/" TargetMode="External"/><Relationship Id="rId2" Type="http://schemas.openxmlformats.org/officeDocument/2006/relationships/hyperlink" Target="https://www.dfas.mil/Careers/howtoapply/tips/" TargetMode="External"/><Relationship Id="rId1" Type="http://schemas.openxmlformats.org/officeDocument/2006/relationships/slideLayout" Target="../slideLayouts/slideLayout2.xml"/><Relationship Id="rId6" Type="http://schemas.openxmlformats.org/officeDocument/2006/relationships/hyperlink" Target="https://www.google.com/search?q=how+to+apply+to+usajobs+youtube&amp;ei=PCNnYLO-Ht2f5NoP7oWk0AI&amp;oq=how+to+apply+to+usajobs+youtube&amp;gs_lcp=Cgdnd3Mtd2l6EAMyBQgAEM0COgcIABBHELADOgYIABAWEB46BQghEKABOggIIRCgARCLAzoHCCEQChCgAToKCCEQChCgARCLA1DRR1iRWWDsWmgBcAJ4AIABwQGIAfMHkgEDMy41mAEAoAEBqgEHZ3dzLXdpesgBCLgBAsABAQ&amp;sclient=gws-wiz&amp;ved=0ahUKEwizzKeL3N_vAhXdD1kFHe4CCSoQ4dUDCA0&amp;uact=5" TargetMode="External"/><Relationship Id="rId5" Type="http://schemas.openxmlformats.org/officeDocument/2006/relationships/hyperlink" Target="https://www.usajobs.gov/help/faq/application/process/" TargetMode="External"/><Relationship Id="rId4" Type="http://schemas.openxmlformats.org/officeDocument/2006/relationships/hyperlink" Target="https://www.usajobs.gov/help/how-to/application/"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514600"/>
            <a:ext cx="9144000" cy="914400"/>
          </a:xfrm>
        </p:spPr>
        <p:txBody>
          <a:bodyPr/>
          <a:lstStyle/>
          <a:p>
            <a:pPr algn="ctr"/>
            <a:r>
              <a:rPr lang="en-US" dirty="0"/>
              <a:t>DFAS </a:t>
            </a:r>
            <a:r>
              <a:rPr lang="en-US" dirty="0" smtClean="0"/>
              <a:t>Rome Careers</a:t>
            </a:r>
            <a:endParaRPr lang="en-US" dirty="0">
              <a:solidFill>
                <a:srgbClr val="16216C"/>
              </a:solidFill>
            </a:endParaRPr>
          </a:p>
        </p:txBody>
      </p:sp>
      <p:sp>
        <p:nvSpPr>
          <p:cNvPr id="3" name="Subtitle 2"/>
          <p:cNvSpPr>
            <a:spLocks noGrp="1"/>
          </p:cNvSpPr>
          <p:nvPr>
            <p:ph type="subTitle" idx="1"/>
          </p:nvPr>
        </p:nvSpPr>
        <p:spPr>
          <a:xfrm>
            <a:off x="0" y="4343400"/>
            <a:ext cx="9144000" cy="1066800"/>
          </a:xfrm>
        </p:spPr>
        <p:txBody>
          <a:bodyPr/>
          <a:lstStyle/>
          <a:p>
            <a:r>
              <a:rPr lang="en-US" dirty="0" smtClean="0"/>
              <a:t>Kristen Szarek</a:t>
            </a:r>
          </a:p>
          <a:p>
            <a:r>
              <a:rPr lang="en-US" dirty="0" smtClean="0"/>
              <a:t>Acting Director of Site Support</a:t>
            </a:r>
          </a:p>
          <a:p>
            <a:r>
              <a:rPr lang="en-US" dirty="0" smtClean="0"/>
              <a:t>DFAS Rome</a:t>
            </a:r>
            <a:endParaRPr lang="en-US" dirty="0"/>
          </a:p>
        </p:txBody>
      </p:sp>
      <p:sp>
        <p:nvSpPr>
          <p:cNvPr id="4" name="Footer Placeholder 3"/>
          <p:cNvSpPr>
            <a:spLocks noGrp="1"/>
          </p:cNvSpPr>
          <p:nvPr>
            <p:ph type="ftr" sz="quarter" idx="11"/>
          </p:nvPr>
        </p:nvSpPr>
        <p:spPr bwMode="black"/>
        <p:txBody>
          <a:bodyPr/>
          <a:lstStyle/>
          <a:p>
            <a:pPr>
              <a:defRPr/>
            </a:pPr>
            <a:r>
              <a:rPr lang="en-US" dirty="0" smtClean="0"/>
              <a:t>Integrity - Service - Innovation</a:t>
            </a:r>
            <a:endParaRPr lang="en-US" dirty="0"/>
          </a:p>
        </p:txBody>
      </p:sp>
    </p:spTree>
    <p:extLst>
      <p:ext uri="{BB962C8B-B14F-4D97-AF65-F5344CB8AC3E}">
        <p14:creationId xmlns:p14="http://schemas.microsoft.com/office/powerpoint/2010/main" val="296032322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Rome Customer </a:t>
            </a:r>
            <a:r>
              <a:rPr lang="en-US" dirty="0"/>
              <a:t>Care Center </a:t>
            </a:r>
          </a:p>
        </p:txBody>
      </p:sp>
      <p:sp>
        <p:nvSpPr>
          <p:cNvPr id="4" name="Date Placeholder 3"/>
          <p:cNvSpPr>
            <a:spLocks noGrp="1"/>
          </p:cNvSpPr>
          <p:nvPr>
            <p:ph type="dt" sz="half" idx="10"/>
          </p:nvPr>
        </p:nvSpPr>
        <p:spPr/>
        <p:txBody>
          <a:bodyPr/>
          <a:lstStyle/>
          <a:p>
            <a:fld id="{F1E19B86-9834-4D3E-80C2-4D1D37A351F9}" type="datetime1">
              <a:rPr lang="en-US" smtClean="0"/>
              <a:pPr/>
              <a:t>4/14/2021</a:t>
            </a:fld>
            <a:endParaRPr lang="en-US"/>
          </a:p>
        </p:txBody>
      </p:sp>
      <p:sp>
        <p:nvSpPr>
          <p:cNvPr id="5" name="Footer Placeholder 4"/>
          <p:cNvSpPr>
            <a:spLocks noGrp="1"/>
          </p:cNvSpPr>
          <p:nvPr>
            <p:ph type="ftr" sz="quarter" idx="11"/>
          </p:nvPr>
        </p:nvSpPr>
        <p:spPr/>
        <p:txBody>
          <a:bodyPr/>
          <a:lstStyle/>
          <a:p>
            <a:r>
              <a:rPr lang="en-US" smtClean="0"/>
              <a:t>Integrity - Service - Innovation</a:t>
            </a:r>
            <a:endParaRPr lang="en-US"/>
          </a:p>
        </p:txBody>
      </p:sp>
      <p:sp>
        <p:nvSpPr>
          <p:cNvPr id="6" name="Slide Number Placeholder 5"/>
          <p:cNvSpPr>
            <a:spLocks noGrp="1"/>
          </p:cNvSpPr>
          <p:nvPr>
            <p:ph type="sldNum" sz="quarter" idx="12"/>
          </p:nvPr>
        </p:nvSpPr>
        <p:spPr/>
        <p:txBody>
          <a:bodyPr/>
          <a:lstStyle/>
          <a:p>
            <a:fld id="{2C4898AF-1F4D-4737-8FEA-706E03585D5F}" type="slidenum">
              <a:rPr lang="en-US" smtClean="0"/>
              <a:pPr/>
              <a:t>2</a:t>
            </a:fld>
            <a:endParaRPr lang="en-US"/>
          </a:p>
        </p:txBody>
      </p:sp>
      <p:sp>
        <p:nvSpPr>
          <p:cNvPr id="16" name="Rectangle 15"/>
          <p:cNvSpPr/>
          <p:nvPr/>
        </p:nvSpPr>
        <p:spPr>
          <a:xfrm>
            <a:off x="596153" y="886306"/>
            <a:ext cx="7620000" cy="1796168"/>
          </a:xfrm>
          <a:prstGeom prst="rect">
            <a:avLst/>
          </a:prstGeom>
          <a:solidFill>
            <a:srgbClr val="007E3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2000" dirty="0" smtClean="0"/>
              <a:t>Mission</a:t>
            </a:r>
          </a:p>
          <a:p>
            <a:pPr lvl="0"/>
            <a:r>
              <a:rPr lang="en-US" dirty="0"/>
              <a:t>Defense Finance and Accounting Services (DFAS) mission is to lead the DOD in finance and accounting by ensuring the delivery of efficient, exceptional quality pay and financial information. We take pride in serving the men and women who defend America. </a:t>
            </a:r>
            <a:endParaRPr lang="en-US" sz="2000" dirty="0" smtClean="0"/>
          </a:p>
        </p:txBody>
      </p:sp>
      <p:sp>
        <p:nvSpPr>
          <p:cNvPr id="22" name="Rectangle 21"/>
          <p:cNvSpPr/>
          <p:nvPr/>
        </p:nvSpPr>
        <p:spPr>
          <a:xfrm>
            <a:off x="596153" y="3036438"/>
            <a:ext cx="7620000" cy="1796168"/>
          </a:xfrm>
          <a:prstGeom prst="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dirty="0" smtClean="0"/>
              <a:t>Career Opportunities </a:t>
            </a:r>
          </a:p>
          <a:p>
            <a:pPr lvl="0"/>
            <a:r>
              <a:rPr lang="en-US" dirty="0" smtClean="0"/>
              <a:t>DFAS </a:t>
            </a:r>
            <a:r>
              <a:rPr lang="en-US" dirty="0"/>
              <a:t>is seeking goal-oriented people who like a challenge and care about serving our country.  We offer rewarding careers in finance, accounting, information systems, contracting services, human resources, clerical work and many other areas. </a:t>
            </a:r>
            <a:endParaRPr lang="en-US" sz="2000" dirty="0" smtClean="0"/>
          </a:p>
        </p:txBody>
      </p:sp>
    </p:spTree>
    <p:extLst>
      <p:ext uri="{BB962C8B-B14F-4D97-AF65-F5344CB8AC3E}">
        <p14:creationId xmlns:p14="http://schemas.microsoft.com/office/powerpoint/2010/main" val="372156737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dirty="0" smtClean="0"/>
              <a:t>Job Announcement Timeline</a:t>
            </a:r>
            <a:endParaRPr lang="en-US" dirty="0"/>
          </a:p>
        </p:txBody>
      </p:sp>
      <p:sp>
        <p:nvSpPr>
          <p:cNvPr id="3" name="Date Placeholder 2"/>
          <p:cNvSpPr>
            <a:spLocks noGrp="1"/>
          </p:cNvSpPr>
          <p:nvPr>
            <p:ph type="dt" sz="half" idx="10"/>
          </p:nvPr>
        </p:nvSpPr>
        <p:spPr/>
        <p:txBody>
          <a:bodyPr/>
          <a:lstStyle/>
          <a:p>
            <a:fld id="{2D69E164-5E49-43FD-9203-20DA3290BB23}" type="datetime1">
              <a:rPr lang="en-US" smtClean="0"/>
              <a:pPr/>
              <a:t>4/14/2021</a:t>
            </a:fld>
            <a:endParaRPr lang="en-US" dirty="0"/>
          </a:p>
        </p:txBody>
      </p:sp>
      <p:sp>
        <p:nvSpPr>
          <p:cNvPr id="4" name="Footer Placeholder 3"/>
          <p:cNvSpPr>
            <a:spLocks noGrp="1"/>
          </p:cNvSpPr>
          <p:nvPr>
            <p:ph type="ftr" sz="quarter" idx="11"/>
          </p:nvPr>
        </p:nvSpPr>
        <p:spPr/>
        <p:txBody>
          <a:bodyPr/>
          <a:lstStyle/>
          <a:p>
            <a:r>
              <a:rPr lang="en-US" smtClean="0"/>
              <a:t>Integrity - Service - Innovation</a:t>
            </a:r>
            <a:endParaRPr lang="en-US" dirty="0"/>
          </a:p>
        </p:txBody>
      </p:sp>
      <p:sp>
        <p:nvSpPr>
          <p:cNvPr id="5" name="Slide Number Placeholder 4"/>
          <p:cNvSpPr>
            <a:spLocks noGrp="1"/>
          </p:cNvSpPr>
          <p:nvPr>
            <p:ph type="sldNum" sz="quarter" idx="12"/>
          </p:nvPr>
        </p:nvSpPr>
        <p:spPr/>
        <p:txBody>
          <a:bodyPr/>
          <a:lstStyle/>
          <a:p>
            <a:fld id="{AEDED5F5-54A3-4749-8E90-F5AFC8F8F0DA}" type="slidenum">
              <a:rPr lang="en-US" smtClean="0"/>
              <a:pPr/>
              <a:t>3</a:t>
            </a:fld>
            <a:endParaRPr lang="en-US" dirty="0"/>
          </a:p>
        </p:txBody>
      </p:sp>
      <p:pic>
        <p:nvPicPr>
          <p:cNvPr id="6" name="Picture 7"/>
          <p:cNvPicPr>
            <a:picLocks noChangeAspect="1" noChangeArrowheads="1"/>
          </p:cNvPicPr>
          <p:nvPr/>
        </p:nvPicPr>
        <p:blipFill>
          <a:blip r:embed="rId2" cstate="print"/>
          <a:srcRect/>
          <a:stretch>
            <a:fillRect/>
          </a:stretch>
        </p:blipFill>
        <p:spPr bwMode="auto">
          <a:xfrm>
            <a:off x="0" y="1447800"/>
            <a:ext cx="9144000" cy="4173779"/>
          </a:xfrm>
          <a:prstGeom prst="rect">
            <a:avLst/>
          </a:prstGeom>
          <a:noFill/>
          <a:ln w="9525">
            <a:noFill/>
            <a:miter lim="800000"/>
            <a:headEnd/>
            <a:tailEnd/>
          </a:ln>
        </p:spPr>
      </p:pic>
      <p:sp>
        <p:nvSpPr>
          <p:cNvPr id="7" name="TextBox 6"/>
          <p:cNvSpPr txBox="1"/>
          <p:nvPr/>
        </p:nvSpPr>
        <p:spPr>
          <a:xfrm>
            <a:off x="152400" y="1295400"/>
            <a:ext cx="1371600" cy="1569660"/>
          </a:xfrm>
          <a:prstGeom prst="rect">
            <a:avLst/>
          </a:prstGeom>
          <a:noFill/>
          <a:ln>
            <a:solidFill>
              <a:schemeClr val="tx1"/>
            </a:solidFill>
          </a:ln>
        </p:spPr>
        <p:txBody>
          <a:bodyPr wrap="square" rtlCol="0">
            <a:spAutoFit/>
          </a:bodyPr>
          <a:lstStyle/>
          <a:p>
            <a:pPr algn="ctr"/>
            <a:r>
              <a:rPr lang="en-US" sz="1200" dirty="0" smtClean="0">
                <a:solidFill>
                  <a:srgbClr val="293685"/>
                </a:solidFill>
                <a:latin typeface="Arial" pitchFamily="34" charset="0"/>
                <a:ea typeface="+mj-ea"/>
                <a:cs typeface="Arial" pitchFamily="34" charset="0"/>
              </a:rPr>
              <a:t>Job Announcement</a:t>
            </a:r>
          </a:p>
          <a:p>
            <a:pPr algn="ctr"/>
            <a:r>
              <a:rPr lang="en-US" sz="1200" dirty="0" smtClean="0">
                <a:solidFill>
                  <a:srgbClr val="293685"/>
                </a:solidFill>
                <a:latin typeface="Arial" pitchFamily="34" charset="0"/>
                <a:ea typeface="+mj-ea"/>
                <a:cs typeface="Arial" pitchFamily="34" charset="0"/>
              </a:rPr>
              <a:t>Posts</a:t>
            </a:r>
          </a:p>
          <a:p>
            <a:pPr algn="ctr"/>
            <a:r>
              <a:rPr lang="en-US" sz="1200" b="0" kern="1200" dirty="0" smtClean="0">
                <a:solidFill>
                  <a:srgbClr val="293685"/>
                </a:solidFill>
                <a:latin typeface="Arial" pitchFamily="34" charset="0"/>
                <a:ea typeface="+mj-ea"/>
                <a:cs typeface="Arial" pitchFamily="34" charset="0"/>
              </a:rPr>
              <a:t>on</a:t>
            </a:r>
          </a:p>
          <a:p>
            <a:pPr algn="ctr"/>
            <a:r>
              <a:rPr lang="en-US" sz="1200" dirty="0" smtClean="0">
                <a:solidFill>
                  <a:srgbClr val="293685"/>
                </a:solidFill>
                <a:latin typeface="Arial" pitchFamily="34" charset="0"/>
                <a:ea typeface="+mj-ea"/>
                <a:cs typeface="Arial" pitchFamily="34" charset="0"/>
              </a:rPr>
              <a:t>USAjobs.gov</a:t>
            </a:r>
          </a:p>
          <a:p>
            <a:pPr algn="ctr"/>
            <a:endParaRPr lang="en-US" sz="1200" dirty="0">
              <a:solidFill>
                <a:srgbClr val="293685"/>
              </a:solidFill>
              <a:latin typeface="Arial" pitchFamily="34" charset="0"/>
              <a:ea typeface="+mj-ea"/>
              <a:cs typeface="Arial" pitchFamily="34" charset="0"/>
            </a:endParaRPr>
          </a:p>
          <a:p>
            <a:pPr algn="ctr"/>
            <a:r>
              <a:rPr lang="en-US" sz="1200" dirty="0" smtClean="0">
                <a:solidFill>
                  <a:srgbClr val="293685"/>
                </a:solidFill>
                <a:latin typeface="Arial" pitchFamily="34" charset="0"/>
                <a:ea typeface="+mj-ea"/>
                <a:cs typeface="Arial" pitchFamily="34" charset="0"/>
              </a:rPr>
              <a:t>Open for 2 weeks</a:t>
            </a:r>
          </a:p>
        </p:txBody>
      </p:sp>
      <p:cxnSp>
        <p:nvCxnSpPr>
          <p:cNvPr id="9" name="Straight Arrow Connector 8"/>
          <p:cNvCxnSpPr>
            <a:stCxn id="7" idx="2"/>
          </p:cNvCxnSpPr>
          <p:nvPr/>
        </p:nvCxnSpPr>
        <p:spPr>
          <a:xfrm>
            <a:off x="838200" y="2865060"/>
            <a:ext cx="0" cy="185934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1066800" y="5765613"/>
            <a:ext cx="1371600" cy="646331"/>
          </a:xfrm>
          <a:prstGeom prst="rect">
            <a:avLst/>
          </a:prstGeom>
          <a:noFill/>
          <a:ln>
            <a:solidFill>
              <a:schemeClr val="tx1"/>
            </a:solidFill>
          </a:ln>
        </p:spPr>
        <p:txBody>
          <a:bodyPr wrap="square" rtlCol="0">
            <a:spAutoFit/>
          </a:bodyPr>
          <a:lstStyle/>
          <a:p>
            <a:pPr algn="ctr"/>
            <a:r>
              <a:rPr lang="en-US" sz="1200" dirty="0" smtClean="0">
                <a:solidFill>
                  <a:srgbClr val="293685"/>
                </a:solidFill>
                <a:latin typeface="Arial" pitchFamily="34" charset="0"/>
                <a:ea typeface="+mj-ea"/>
                <a:cs typeface="Arial" pitchFamily="34" charset="0"/>
              </a:rPr>
              <a:t>Job Announcement Closes</a:t>
            </a:r>
          </a:p>
        </p:txBody>
      </p:sp>
      <p:cxnSp>
        <p:nvCxnSpPr>
          <p:cNvPr id="13" name="Straight Arrow Connector 12"/>
          <p:cNvCxnSpPr>
            <a:stCxn id="10" idx="0"/>
          </p:cNvCxnSpPr>
          <p:nvPr/>
        </p:nvCxnSpPr>
        <p:spPr>
          <a:xfrm flipV="1">
            <a:off x="1752600" y="5105400"/>
            <a:ext cx="7183" cy="66021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rot="20456807">
            <a:off x="602879" y="4861717"/>
            <a:ext cx="1143000" cy="276999"/>
          </a:xfrm>
          <a:prstGeom prst="rect">
            <a:avLst/>
          </a:prstGeom>
          <a:noFill/>
        </p:spPr>
        <p:txBody>
          <a:bodyPr wrap="square" rtlCol="0">
            <a:spAutoFit/>
          </a:bodyPr>
          <a:lstStyle/>
          <a:p>
            <a:r>
              <a:rPr lang="en-US" sz="1200" b="0" kern="1200" dirty="0" smtClean="0">
                <a:solidFill>
                  <a:schemeClr val="bg1"/>
                </a:solidFill>
                <a:latin typeface="Arial" pitchFamily="34" charset="0"/>
                <a:ea typeface="+mj-ea"/>
                <a:cs typeface="Arial" pitchFamily="34" charset="0"/>
              </a:rPr>
              <a:t>2 week period</a:t>
            </a:r>
          </a:p>
        </p:txBody>
      </p:sp>
      <p:sp>
        <p:nvSpPr>
          <p:cNvPr id="15" name="TextBox 14"/>
          <p:cNvSpPr txBox="1"/>
          <p:nvPr/>
        </p:nvSpPr>
        <p:spPr>
          <a:xfrm rot="19867849">
            <a:off x="2113744" y="4149452"/>
            <a:ext cx="1395708" cy="276999"/>
          </a:xfrm>
          <a:prstGeom prst="rect">
            <a:avLst/>
          </a:prstGeom>
          <a:noFill/>
        </p:spPr>
        <p:txBody>
          <a:bodyPr wrap="square" rtlCol="0">
            <a:spAutoFit/>
          </a:bodyPr>
          <a:lstStyle/>
          <a:p>
            <a:r>
              <a:rPr lang="en-US" sz="1200" b="0" kern="1200" dirty="0" smtClean="0">
                <a:solidFill>
                  <a:schemeClr val="bg1"/>
                </a:solidFill>
                <a:latin typeface="Arial" pitchFamily="34" charset="0"/>
                <a:ea typeface="+mj-ea"/>
                <a:cs typeface="Arial" pitchFamily="34" charset="0"/>
              </a:rPr>
              <a:t>2-3 week period</a:t>
            </a:r>
          </a:p>
        </p:txBody>
      </p:sp>
      <p:sp>
        <p:nvSpPr>
          <p:cNvPr id="17" name="TextBox 16"/>
          <p:cNvSpPr txBox="1"/>
          <p:nvPr/>
        </p:nvSpPr>
        <p:spPr>
          <a:xfrm>
            <a:off x="1828800" y="914400"/>
            <a:ext cx="1371600" cy="1015663"/>
          </a:xfrm>
          <a:prstGeom prst="rect">
            <a:avLst/>
          </a:prstGeom>
          <a:noFill/>
          <a:ln>
            <a:solidFill>
              <a:schemeClr val="tx1"/>
            </a:solidFill>
          </a:ln>
        </p:spPr>
        <p:txBody>
          <a:bodyPr wrap="square" rtlCol="0">
            <a:spAutoFit/>
          </a:bodyPr>
          <a:lstStyle/>
          <a:p>
            <a:pPr algn="ctr"/>
            <a:r>
              <a:rPr lang="en-US" sz="1200" dirty="0" smtClean="0">
                <a:solidFill>
                  <a:srgbClr val="293685"/>
                </a:solidFill>
                <a:latin typeface="Arial" pitchFamily="34" charset="0"/>
                <a:ea typeface="+mj-ea"/>
                <a:cs typeface="Arial" pitchFamily="34" charset="0"/>
              </a:rPr>
              <a:t>HR review of candidate submissions</a:t>
            </a:r>
          </a:p>
          <a:p>
            <a:pPr algn="ctr"/>
            <a:r>
              <a:rPr lang="en-US" sz="1200" dirty="0" smtClean="0">
                <a:solidFill>
                  <a:srgbClr val="293685"/>
                </a:solidFill>
                <a:latin typeface="Arial" pitchFamily="34" charset="0"/>
                <a:ea typeface="+mj-ea"/>
                <a:cs typeface="Arial" pitchFamily="34" charset="0"/>
              </a:rPr>
              <a:t>Determines the Best Qualified</a:t>
            </a:r>
          </a:p>
        </p:txBody>
      </p:sp>
      <p:cxnSp>
        <p:nvCxnSpPr>
          <p:cNvPr id="19" name="Straight Arrow Connector 18"/>
          <p:cNvCxnSpPr/>
          <p:nvPr/>
        </p:nvCxnSpPr>
        <p:spPr>
          <a:xfrm>
            <a:off x="2514600" y="1930063"/>
            <a:ext cx="0" cy="226093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2743200" y="5120003"/>
            <a:ext cx="1371600" cy="1200329"/>
          </a:xfrm>
          <a:prstGeom prst="rect">
            <a:avLst/>
          </a:prstGeom>
          <a:noFill/>
          <a:ln>
            <a:solidFill>
              <a:schemeClr val="tx1"/>
            </a:solidFill>
          </a:ln>
        </p:spPr>
        <p:txBody>
          <a:bodyPr wrap="square" rtlCol="0">
            <a:spAutoFit/>
          </a:bodyPr>
          <a:lstStyle/>
          <a:p>
            <a:pPr algn="ctr"/>
            <a:r>
              <a:rPr lang="en-US" sz="1200" dirty="0" smtClean="0">
                <a:solidFill>
                  <a:srgbClr val="293685"/>
                </a:solidFill>
                <a:latin typeface="Arial" pitchFamily="34" charset="0"/>
                <a:ea typeface="+mj-ea"/>
                <a:cs typeface="Arial" pitchFamily="34" charset="0"/>
              </a:rPr>
              <a:t>Referral List is issued to the Selecting Official</a:t>
            </a:r>
          </a:p>
          <a:p>
            <a:pPr algn="ctr"/>
            <a:endParaRPr lang="en-US" sz="1200" dirty="0">
              <a:solidFill>
                <a:srgbClr val="293685"/>
              </a:solidFill>
              <a:latin typeface="Arial" pitchFamily="34" charset="0"/>
              <a:ea typeface="+mj-ea"/>
              <a:cs typeface="Arial" pitchFamily="34" charset="0"/>
            </a:endParaRPr>
          </a:p>
          <a:p>
            <a:pPr algn="ctr"/>
            <a:r>
              <a:rPr lang="en-US" sz="1200" dirty="0" smtClean="0">
                <a:solidFill>
                  <a:srgbClr val="293685"/>
                </a:solidFill>
                <a:latin typeface="Arial" pitchFamily="34" charset="0"/>
                <a:ea typeface="+mj-ea"/>
                <a:cs typeface="Arial" pitchFamily="34" charset="0"/>
              </a:rPr>
              <a:t>(candidates will receive an </a:t>
            </a:r>
            <a:r>
              <a:rPr lang="en-US" sz="1200" dirty="0" smtClean="0">
                <a:solidFill>
                  <a:srgbClr val="FF0000"/>
                </a:solidFill>
                <a:latin typeface="Arial" pitchFamily="34" charset="0"/>
                <a:ea typeface="+mj-ea"/>
                <a:cs typeface="Arial" pitchFamily="34" charset="0"/>
              </a:rPr>
              <a:t>email</a:t>
            </a:r>
            <a:r>
              <a:rPr lang="en-US" sz="1200" dirty="0" smtClean="0">
                <a:solidFill>
                  <a:srgbClr val="293685"/>
                </a:solidFill>
                <a:latin typeface="Arial" pitchFamily="34" charset="0"/>
                <a:ea typeface="+mj-ea"/>
                <a:cs typeface="Arial" pitchFamily="34" charset="0"/>
              </a:rPr>
              <a:t>)</a:t>
            </a:r>
          </a:p>
        </p:txBody>
      </p:sp>
      <p:cxnSp>
        <p:nvCxnSpPr>
          <p:cNvPr id="28" name="Straight Arrow Connector 27"/>
          <p:cNvCxnSpPr/>
          <p:nvPr/>
        </p:nvCxnSpPr>
        <p:spPr>
          <a:xfrm flipV="1">
            <a:off x="3276600" y="4287951"/>
            <a:ext cx="0" cy="83133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0" name="TextBox 29"/>
          <p:cNvSpPr txBox="1"/>
          <p:nvPr/>
        </p:nvSpPr>
        <p:spPr>
          <a:xfrm>
            <a:off x="3321274" y="1204309"/>
            <a:ext cx="1371600" cy="646331"/>
          </a:xfrm>
          <a:prstGeom prst="rect">
            <a:avLst/>
          </a:prstGeom>
          <a:noFill/>
          <a:ln>
            <a:solidFill>
              <a:schemeClr val="tx1"/>
            </a:solidFill>
          </a:ln>
        </p:spPr>
        <p:txBody>
          <a:bodyPr wrap="square" rtlCol="0">
            <a:spAutoFit/>
          </a:bodyPr>
          <a:lstStyle/>
          <a:p>
            <a:pPr algn="ctr"/>
            <a:r>
              <a:rPr lang="en-US" sz="1200" dirty="0" smtClean="0">
                <a:solidFill>
                  <a:srgbClr val="293685"/>
                </a:solidFill>
                <a:latin typeface="Arial" pitchFamily="34" charset="0"/>
                <a:ea typeface="+mj-ea"/>
                <a:cs typeface="Arial" pitchFamily="34" charset="0"/>
              </a:rPr>
              <a:t>Will be contacted by DFAS for an Interview</a:t>
            </a:r>
          </a:p>
        </p:txBody>
      </p:sp>
      <p:cxnSp>
        <p:nvCxnSpPr>
          <p:cNvPr id="32" name="Elbow Connector 31"/>
          <p:cNvCxnSpPr/>
          <p:nvPr/>
        </p:nvCxnSpPr>
        <p:spPr>
          <a:xfrm rot="5400000">
            <a:off x="2472030" y="2473147"/>
            <a:ext cx="1918459" cy="740776"/>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4246649" y="4031321"/>
            <a:ext cx="1371600" cy="2123658"/>
          </a:xfrm>
          <a:prstGeom prst="rect">
            <a:avLst/>
          </a:prstGeom>
          <a:noFill/>
          <a:ln>
            <a:solidFill>
              <a:schemeClr val="tx1"/>
            </a:solidFill>
          </a:ln>
        </p:spPr>
        <p:txBody>
          <a:bodyPr wrap="square" rtlCol="0">
            <a:spAutoFit/>
          </a:bodyPr>
          <a:lstStyle/>
          <a:p>
            <a:pPr algn="ctr"/>
            <a:r>
              <a:rPr lang="en-US" sz="1200" dirty="0" smtClean="0">
                <a:solidFill>
                  <a:srgbClr val="293685"/>
                </a:solidFill>
                <a:latin typeface="Arial" pitchFamily="34" charset="0"/>
                <a:ea typeface="+mj-ea"/>
                <a:cs typeface="Arial" pitchFamily="34" charset="0"/>
              </a:rPr>
              <a:t>Selected individuals will be contacted by </a:t>
            </a:r>
            <a:r>
              <a:rPr lang="en-US" sz="1200" dirty="0" smtClean="0">
                <a:solidFill>
                  <a:srgbClr val="FF0000"/>
                </a:solidFill>
                <a:latin typeface="Arial" pitchFamily="34" charset="0"/>
                <a:ea typeface="+mj-ea"/>
                <a:cs typeface="Arial" pitchFamily="34" charset="0"/>
              </a:rPr>
              <a:t>email</a:t>
            </a:r>
            <a:r>
              <a:rPr lang="en-US" sz="1200" dirty="0" smtClean="0">
                <a:solidFill>
                  <a:srgbClr val="293685"/>
                </a:solidFill>
                <a:latin typeface="Arial" pitchFamily="34" charset="0"/>
                <a:ea typeface="+mj-ea"/>
                <a:cs typeface="Arial" pitchFamily="34" charset="0"/>
              </a:rPr>
              <a:t> with tentative offer.</a:t>
            </a:r>
          </a:p>
          <a:p>
            <a:pPr algn="ctr"/>
            <a:endParaRPr lang="en-US" sz="1200" dirty="0">
              <a:solidFill>
                <a:srgbClr val="293685"/>
              </a:solidFill>
              <a:latin typeface="Arial" pitchFamily="34" charset="0"/>
              <a:ea typeface="+mj-ea"/>
              <a:cs typeface="Arial" pitchFamily="34" charset="0"/>
            </a:endParaRPr>
          </a:p>
          <a:p>
            <a:pPr algn="ctr"/>
            <a:r>
              <a:rPr lang="en-US" sz="1200" dirty="0" smtClean="0">
                <a:solidFill>
                  <a:srgbClr val="293685"/>
                </a:solidFill>
                <a:latin typeface="Arial" pitchFamily="34" charset="0"/>
                <a:ea typeface="+mj-ea"/>
                <a:cs typeface="Arial" pitchFamily="34" charset="0"/>
              </a:rPr>
              <a:t>Candidates must respond back to the email with completed form attached</a:t>
            </a:r>
          </a:p>
        </p:txBody>
      </p:sp>
      <p:sp>
        <p:nvSpPr>
          <p:cNvPr id="37" name="TextBox 36"/>
          <p:cNvSpPr txBox="1"/>
          <p:nvPr/>
        </p:nvSpPr>
        <p:spPr>
          <a:xfrm>
            <a:off x="6400800" y="4842284"/>
            <a:ext cx="1371600" cy="1569660"/>
          </a:xfrm>
          <a:prstGeom prst="rect">
            <a:avLst/>
          </a:prstGeom>
          <a:noFill/>
          <a:ln>
            <a:solidFill>
              <a:schemeClr val="tx1"/>
            </a:solidFill>
          </a:ln>
        </p:spPr>
        <p:txBody>
          <a:bodyPr wrap="square" rtlCol="0">
            <a:spAutoFit/>
          </a:bodyPr>
          <a:lstStyle/>
          <a:p>
            <a:pPr algn="ctr"/>
            <a:r>
              <a:rPr lang="en-US" sz="1200" dirty="0" smtClean="0">
                <a:solidFill>
                  <a:srgbClr val="293685"/>
                </a:solidFill>
                <a:latin typeface="Arial" pitchFamily="34" charset="0"/>
                <a:ea typeface="+mj-ea"/>
                <a:cs typeface="Arial" pitchFamily="34" charset="0"/>
              </a:rPr>
              <a:t>Selected individuals will began background security check and will schedule an appointment for fingerprinting</a:t>
            </a:r>
          </a:p>
        </p:txBody>
      </p:sp>
      <p:sp>
        <p:nvSpPr>
          <p:cNvPr id="38" name="TextBox 37"/>
          <p:cNvSpPr txBox="1"/>
          <p:nvPr/>
        </p:nvSpPr>
        <p:spPr>
          <a:xfrm rot="19891608">
            <a:off x="4884085" y="2611898"/>
            <a:ext cx="1395708" cy="276999"/>
          </a:xfrm>
          <a:prstGeom prst="rect">
            <a:avLst/>
          </a:prstGeom>
          <a:noFill/>
        </p:spPr>
        <p:txBody>
          <a:bodyPr wrap="square" rtlCol="0">
            <a:spAutoFit/>
          </a:bodyPr>
          <a:lstStyle/>
          <a:p>
            <a:r>
              <a:rPr lang="en-US" sz="1200" b="0" kern="1200" dirty="0" smtClean="0">
                <a:solidFill>
                  <a:schemeClr val="bg1"/>
                </a:solidFill>
                <a:latin typeface="Arial" pitchFamily="34" charset="0"/>
                <a:ea typeface="+mj-ea"/>
                <a:cs typeface="Arial" pitchFamily="34" charset="0"/>
              </a:rPr>
              <a:t>4-8 week period</a:t>
            </a:r>
          </a:p>
        </p:txBody>
      </p:sp>
      <p:cxnSp>
        <p:nvCxnSpPr>
          <p:cNvPr id="40" name="Elbow Connector 39"/>
          <p:cNvCxnSpPr>
            <a:stCxn id="35" idx="0"/>
          </p:cNvCxnSpPr>
          <p:nvPr/>
        </p:nvCxnSpPr>
        <p:spPr>
          <a:xfrm rot="5400000" flipH="1" flipV="1">
            <a:off x="4690662" y="3446634"/>
            <a:ext cx="826475" cy="342900"/>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2" name="Elbow Connector 41"/>
          <p:cNvCxnSpPr/>
          <p:nvPr/>
        </p:nvCxnSpPr>
        <p:spPr>
          <a:xfrm rot="16200000" flipV="1">
            <a:off x="5628679" y="3296232"/>
            <a:ext cx="2058048" cy="1034056"/>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43" name="TextBox 42"/>
          <p:cNvSpPr txBox="1"/>
          <p:nvPr/>
        </p:nvSpPr>
        <p:spPr>
          <a:xfrm>
            <a:off x="5334000" y="1200251"/>
            <a:ext cx="1371600" cy="461665"/>
          </a:xfrm>
          <a:prstGeom prst="rect">
            <a:avLst/>
          </a:prstGeom>
          <a:noFill/>
          <a:ln>
            <a:solidFill>
              <a:schemeClr val="tx1"/>
            </a:solidFill>
          </a:ln>
        </p:spPr>
        <p:txBody>
          <a:bodyPr wrap="square" rtlCol="0">
            <a:spAutoFit/>
          </a:bodyPr>
          <a:lstStyle/>
          <a:p>
            <a:pPr algn="ctr"/>
            <a:r>
              <a:rPr lang="en-US" sz="1200" dirty="0" smtClean="0">
                <a:solidFill>
                  <a:srgbClr val="293685"/>
                </a:solidFill>
                <a:latin typeface="Arial" pitchFamily="34" charset="0"/>
                <a:ea typeface="+mj-ea"/>
                <a:cs typeface="Arial" pitchFamily="34" charset="0"/>
              </a:rPr>
              <a:t>Background Check</a:t>
            </a:r>
          </a:p>
        </p:txBody>
      </p:sp>
      <p:cxnSp>
        <p:nvCxnSpPr>
          <p:cNvPr id="47" name="Straight Arrow Connector 46"/>
          <p:cNvCxnSpPr/>
          <p:nvPr/>
        </p:nvCxnSpPr>
        <p:spPr>
          <a:xfrm>
            <a:off x="5943600" y="1704038"/>
            <a:ext cx="0" cy="62945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9" name="TextBox 48"/>
          <p:cNvSpPr txBox="1"/>
          <p:nvPr/>
        </p:nvSpPr>
        <p:spPr>
          <a:xfrm>
            <a:off x="8180146" y="1704038"/>
            <a:ext cx="887654" cy="276999"/>
          </a:xfrm>
          <a:prstGeom prst="rect">
            <a:avLst/>
          </a:prstGeom>
          <a:noFill/>
        </p:spPr>
        <p:txBody>
          <a:bodyPr wrap="square" rtlCol="0">
            <a:spAutoFit/>
          </a:bodyPr>
          <a:lstStyle/>
          <a:p>
            <a:r>
              <a:rPr lang="en-US" sz="1200" b="0" kern="1200" dirty="0" smtClean="0">
                <a:solidFill>
                  <a:schemeClr val="bg1"/>
                </a:solidFill>
                <a:latin typeface="Arial" pitchFamily="34" charset="0"/>
                <a:ea typeface="+mj-ea"/>
                <a:cs typeface="Arial" pitchFamily="34" charset="0"/>
              </a:rPr>
              <a:t>2-3 weeks</a:t>
            </a:r>
          </a:p>
        </p:txBody>
      </p:sp>
      <p:sp>
        <p:nvSpPr>
          <p:cNvPr id="50" name="TextBox 49"/>
          <p:cNvSpPr txBox="1"/>
          <p:nvPr/>
        </p:nvSpPr>
        <p:spPr>
          <a:xfrm>
            <a:off x="7699778" y="2642407"/>
            <a:ext cx="1371600" cy="1938992"/>
          </a:xfrm>
          <a:prstGeom prst="rect">
            <a:avLst/>
          </a:prstGeom>
          <a:noFill/>
          <a:ln>
            <a:solidFill>
              <a:schemeClr val="tx1"/>
            </a:solidFill>
          </a:ln>
        </p:spPr>
        <p:txBody>
          <a:bodyPr wrap="square" rtlCol="0">
            <a:spAutoFit/>
          </a:bodyPr>
          <a:lstStyle/>
          <a:p>
            <a:pPr algn="ctr"/>
            <a:r>
              <a:rPr lang="en-US" sz="1200" dirty="0" smtClean="0">
                <a:solidFill>
                  <a:srgbClr val="293685"/>
                </a:solidFill>
                <a:latin typeface="Arial" pitchFamily="34" charset="0"/>
                <a:ea typeface="+mj-ea"/>
                <a:cs typeface="Arial" pitchFamily="34" charset="0"/>
              </a:rPr>
              <a:t>Selected individuals will be offered formal job offer via </a:t>
            </a:r>
            <a:r>
              <a:rPr lang="en-US" sz="1200" dirty="0" smtClean="0">
                <a:solidFill>
                  <a:srgbClr val="FF0000"/>
                </a:solidFill>
                <a:latin typeface="Arial" pitchFamily="34" charset="0"/>
                <a:ea typeface="+mj-ea"/>
                <a:cs typeface="Arial" pitchFamily="34" charset="0"/>
              </a:rPr>
              <a:t>email</a:t>
            </a:r>
            <a:r>
              <a:rPr lang="en-US" sz="1200" dirty="0" smtClean="0">
                <a:solidFill>
                  <a:srgbClr val="293685"/>
                </a:solidFill>
                <a:latin typeface="Arial" pitchFamily="34" charset="0"/>
                <a:ea typeface="+mj-ea"/>
                <a:cs typeface="Arial" pitchFamily="34" charset="0"/>
              </a:rPr>
              <a:t>.</a:t>
            </a:r>
          </a:p>
          <a:p>
            <a:pPr algn="ctr"/>
            <a:endParaRPr lang="en-US" sz="1200" dirty="0">
              <a:solidFill>
                <a:srgbClr val="293685"/>
              </a:solidFill>
              <a:latin typeface="Arial" pitchFamily="34" charset="0"/>
              <a:ea typeface="+mj-ea"/>
              <a:cs typeface="Arial" pitchFamily="34" charset="0"/>
            </a:endParaRPr>
          </a:p>
          <a:p>
            <a:pPr algn="ctr"/>
            <a:r>
              <a:rPr lang="en-US" sz="1200" dirty="0" smtClean="0">
                <a:solidFill>
                  <a:srgbClr val="293685"/>
                </a:solidFill>
                <a:latin typeface="Arial" pitchFamily="34" charset="0"/>
                <a:ea typeface="+mj-ea"/>
                <a:cs typeface="Arial" pitchFamily="34" charset="0"/>
              </a:rPr>
              <a:t>Will work with HR on Start date</a:t>
            </a:r>
          </a:p>
          <a:p>
            <a:pPr algn="ctr"/>
            <a:endParaRPr lang="en-US" sz="1200" dirty="0">
              <a:solidFill>
                <a:srgbClr val="293685"/>
              </a:solidFill>
              <a:latin typeface="Arial" pitchFamily="34" charset="0"/>
              <a:ea typeface="+mj-ea"/>
              <a:cs typeface="Arial" pitchFamily="34" charset="0"/>
            </a:endParaRPr>
          </a:p>
          <a:p>
            <a:pPr algn="ctr"/>
            <a:r>
              <a:rPr lang="en-US" sz="1200" dirty="0" smtClean="0">
                <a:solidFill>
                  <a:srgbClr val="293685"/>
                </a:solidFill>
                <a:latin typeface="Arial" pitchFamily="34" charset="0"/>
                <a:ea typeface="+mj-ea"/>
                <a:cs typeface="Arial" pitchFamily="34" charset="0"/>
              </a:rPr>
              <a:t>On board at DFAS</a:t>
            </a:r>
          </a:p>
        </p:txBody>
      </p:sp>
      <p:cxnSp>
        <p:nvCxnSpPr>
          <p:cNvPr id="52" name="Straight Arrow Connector 51"/>
          <p:cNvCxnSpPr>
            <a:stCxn id="50" idx="0"/>
          </p:cNvCxnSpPr>
          <p:nvPr/>
        </p:nvCxnSpPr>
        <p:spPr>
          <a:xfrm flipV="1">
            <a:off x="8385578" y="2179428"/>
            <a:ext cx="129772" cy="46297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511557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normAutofit fontScale="90000"/>
          </a:bodyPr>
          <a:lstStyle/>
          <a:p>
            <a:r>
              <a:rPr lang="en-US" dirty="0" smtClean="0"/>
              <a:t>Accounting Technician Duties</a:t>
            </a:r>
            <a:endParaRPr lang="en-US" dirty="0"/>
          </a:p>
        </p:txBody>
      </p:sp>
      <p:sp>
        <p:nvSpPr>
          <p:cNvPr id="3" name="Date Placeholder 2"/>
          <p:cNvSpPr>
            <a:spLocks noGrp="1"/>
          </p:cNvSpPr>
          <p:nvPr>
            <p:ph type="dt" sz="half" idx="10"/>
          </p:nvPr>
        </p:nvSpPr>
        <p:spPr/>
        <p:txBody>
          <a:bodyPr/>
          <a:lstStyle/>
          <a:p>
            <a:fld id="{F282ED63-F903-49E3-90B1-C22521C242F8}" type="datetime1">
              <a:rPr lang="en-US" smtClean="0"/>
              <a:pPr/>
              <a:t>4/14/2021</a:t>
            </a:fld>
            <a:endParaRPr lang="en-US" dirty="0"/>
          </a:p>
        </p:txBody>
      </p:sp>
      <p:sp>
        <p:nvSpPr>
          <p:cNvPr id="4" name="Footer Placeholder 3"/>
          <p:cNvSpPr>
            <a:spLocks noGrp="1"/>
          </p:cNvSpPr>
          <p:nvPr>
            <p:ph type="ftr" sz="quarter" idx="11"/>
          </p:nvPr>
        </p:nvSpPr>
        <p:spPr/>
        <p:txBody>
          <a:bodyPr/>
          <a:lstStyle/>
          <a:p>
            <a:r>
              <a:rPr lang="en-US" smtClean="0"/>
              <a:t>Integrity - Service - Innovation</a:t>
            </a:r>
            <a:endParaRPr lang="en-US" dirty="0"/>
          </a:p>
        </p:txBody>
      </p:sp>
      <p:sp>
        <p:nvSpPr>
          <p:cNvPr id="5" name="Slide Number Placeholder 4"/>
          <p:cNvSpPr>
            <a:spLocks noGrp="1"/>
          </p:cNvSpPr>
          <p:nvPr>
            <p:ph type="sldNum" sz="quarter" idx="12"/>
          </p:nvPr>
        </p:nvSpPr>
        <p:spPr/>
        <p:txBody>
          <a:bodyPr/>
          <a:lstStyle/>
          <a:p>
            <a:fld id="{ADB0A4B7-05AF-4F5F-8812-770AA6AFFD2E}" type="slidenum">
              <a:rPr lang="en-US" smtClean="0"/>
              <a:pPr/>
              <a:t>4</a:t>
            </a:fld>
            <a:endParaRPr lang="en-US" dirty="0"/>
          </a:p>
        </p:txBody>
      </p:sp>
      <p:sp>
        <p:nvSpPr>
          <p:cNvPr id="7" name="Rectangle 6"/>
          <p:cNvSpPr/>
          <p:nvPr/>
        </p:nvSpPr>
        <p:spPr>
          <a:xfrm>
            <a:off x="190499" y="1066800"/>
            <a:ext cx="8572501" cy="5053691"/>
          </a:xfrm>
          <a:prstGeom prst="rect">
            <a:avLst/>
          </a:prstGeom>
        </p:spPr>
        <p:txBody>
          <a:bodyPr wrap="square">
            <a:spAutoFit/>
          </a:bodyPr>
          <a:lstStyle/>
          <a:p>
            <a:pPr marL="342900" indent="-342900">
              <a:lnSpc>
                <a:spcPct val="80000"/>
              </a:lnSpc>
              <a:spcBef>
                <a:spcPct val="20000"/>
              </a:spcBef>
              <a:buFont typeface="Wingdings 2" pitchFamily="18" charset="2"/>
              <a:buChar char="»"/>
            </a:pPr>
            <a:r>
              <a:rPr lang="en-US" dirty="0" smtClean="0"/>
              <a:t>Performs </a:t>
            </a:r>
            <a:r>
              <a:rPr lang="en-US" dirty="0"/>
              <a:t>duties for the full range of accounts and types of transactions that support validating, monitoring, controlling, and maintaining accounting transactions and accounting records/ledgers for multiple </a:t>
            </a:r>
            <a:r>
              <a:rPr lang="en-US" dirty="0" smtClean="0"/>
              <a:t>accounts.</a:t>
            </a:r>
          </a:p>
          <a:p>
            <a:pPr marL="342900" indent="-342900">
              <a:lnSpc>
                <a:spcPct val="80000"/>
              </a:lnSpc>
              <a:spcBef>
                <a:spcPct val="20000"/>
              </a:spcBef>
              <a:buFont typeface="Wingdings 2" pitchFamily="18" charset="2"/>
              <a:buChar char="»"/>
            </a:pPr>
            <a:endParaRPr lang="en-US" dirty="0"/>
          </a:p>
          <a:p>
            <a:pPr marL="342900" indent="-342900">
              <a:lnSpc>
                <a:spcPct val="80000"/>
              </a:lnSpc>
              <a:spcBef>
                <a:spcPct val="20000"/>
              </a:spcBef>
              <a:buFont typeface="Wingdings 2" pitchFamily="18" charset="2"/>
              <a:buChar char="»"/>
            </a:pPr>
            <a:r>
              <a:rPr lang="en-US" dirty="0" smtClean="0"/>
              <a:t>Enters </a:t>
            </a:r>
            <a:r>
              <a:rPr lang="en-US" dirty="0"/>
              <a:t>data into the applicable system(s); compares transactions entered to those intended and corrects invalid/incorrect </a:t>
            </a:r>
            <a:r>
              <a:rPr lang="en-US" dirty="0" smtClean="0"/>
              <a:t>entries.</a:t>
            </a:r>
          </a:p>
          <a:p>
            <a:pPr marL="342900" indent="-342900">
              <a:lnSpc>
                <a:spcPct val="80000"/>
              </a:lnSpc>
              <a:spcBef>
                <a:spcPct val="20000"/>
              </a:spcBef>
              <a:buFont typeface="Wingdings 2" pitchFamily="18" charset="2"/>
              <a:buChar char="»"/>
            </a:pPr>
            <a:endParaRPr lang="en-US" dirty="0"/>
          </a:p>
          <a:p>
            <a:pPr marL="342900" indent="-342900">
              <a:lnSpc>
                <a:spcPct val="80000"/>
              </a:lnSpc>
              <a:spcBef>
                <a:spcPct val="20000"/>
              </a:spcBef>
              <a:buFont typeface="Wingdings 2" pitchFamily="18" charset="2"/>
              <a:buChar char="»"/>
            </a:pPr>
            <a:r>
              <a:rPr lang="en-US" dirty="0" smtClean="0"/>
              <a:t>Periodically </a:t>
            </a:r>
            <a:r>
              <a:rPr lang="en-US" dirty="0"/>
              <a:t>screens files for accuracy and compatibility. Receives extracts, records and balances data in automated </a:t>
            </a:r>
            <a:r>
              <a:rPr lang="en-US" dirty="0" smtClean="0"/>
              <a:t>systems. Responds </a:t>
            </a:r>
            <a:r>
              <a:rPr lang="en-US" dirty="0"/>
              <a:t>to questions from customers or co-workers regarding accounting data, discrepancies, and </a:t>
            </a:r>
            <a:r>
              <a:rPr lang="en-US" dirty="0" smtClean="0"/>
              <a:t>procedures.</a:t>
            </a:r>
          </a:p>
          <a:p>
            <a:pPr marL="342900" indent="-342900">
              <a:lnSpc>
                <a:spcPct val="80000"/>
              </a:lnSpc>
              <a:spcBef>
                <a:spcPct val="20000"/>
              </a:spcBef>
              <a:buFont typeface="Wingdings 2" pitchFamily="18" charset="2"/>
              <a:buChar char="»"/>
            </a:pPr>
            <a:endParaRPr lang="en-US" dirty="0"/>
          </a:p>
          <a:p>
            <a:pPr marL="342900" indent="-342900">
              <a:lnSpc>
                <a:spcPct val="80000"/>
              </a:lnSpc>
              <a:spcBef>
                <a:spcPct val="20000"/>
              </a:spcBef>
              <a:buFont typeface="Wingdings 2" pitchFamily="18" charset="2"/>
              <a:buChar char="»"/>
            </a:pPr>
            <a:r>
              <a:rPr lang="en-US" dirty="0" smtClean="0"/>
              <a:t>Researches </a:t>
            </a:r>
            <a:r>
              <a:rPr lang="en-US" dirty="0"/>
              <a:t>minor problems covering all aspects of processing technical accounting data, compiles, analyzes, and summarizes data from systems, documents, and </a:t>
            </a:r>
            <a:r>
              <a:rPr lang="en-US" dirty="0" smtClean="0"/>
              <a:t>reports.</a:t>
            </a:r>
          </a:p>
          <a:p>
            <a:pPr marL="342900" indent="-342900">
              <a:lnSpc>
                <a:spcPct val="80000"/>
              </a:lnSpc>
              <a:spcBef>
                <a:spcPct val="20000"/>
              </a:spcBef>
              <a:buFont typeface="Wingdings 2" pitchFamily="18" charset="2"/>
              <a:buChar char="»"/>
            </a:pPr>
            <a:endParaRPr lang="en-US" sz="2000" dirty="0">
              <a:solidFill>
                <a:schemeClr val="tx2"/>
              </a:solidFill>
              <a:latin typeface="Arial" pitchFamily="34" charset="0"/>
              <a:ea typeface="+mj-ea"/>
              <a:cs typeface="Arial" pitchFamily="34" charset="0"/>
            </a:endParaRPr>
          </a:p>
          <a:p>
            <a:pPr marL="342900" indent="-342900">
              <a:lnSpc>
                <a:spcPct val="80000"/>
              </a:lnSpc>
              <a:spcBef>
                <a:spcPct val="20000"/>
              </a:spcBef>
              <a:buFont typeface="Wingdings 2" pitchFamily="18" charset="2"/>
              <a:buChar char="»"/>
            </a:pPr>
            <a:r>
              <a:rPr lang="en-US" dirty="0"/>
              <a:t>Specialized Experience </a:t>
            </a:r>
          </a:p>
          <a:p>
            <a:pPr marL="800100" lvl="1" indent="-342900">
              <a:lnSpc>
                <a:spcPct val="80000"/>
              </a:lnSpc>
              <a:spcBef>
                <a:spcPct val="20000"/>
              </a:spcBef>
              <a:buFont typeface="Wingdings" panose="05000000000000000000" pitchFamily="2" charset="2"/>
              <a:buChar char="§"/>
            </a:pPr>
            <a:r>
              <a:rPr lang="en-US" dirty="0" smtClean="0"/>
              <a:t>Performing </a:t>
            </a:r>
            <a:r>
              <a:rPr lang="en-US" dirty="0"/>
              <a:t>duties that support the processing of financial/accounting transactions using standardized procedures that may include reviewing financial/accounting systems information/documents for accuracy/completeness, inputting financial/accounting information into automated systems, or correcting invalid financial/accounting transactions.  </a:t>
            </a:r>
            <a:endParaRPr lang="en-US" sz="2000" dirty="0">
              <a:solidFill>
                <a:schemeClr val="tx2"/>
              </a:solidFill>
              <a:latin typeface="Arial" pitchFamily="34" charset="0"/>
              <a:ea typeface="+mj-ea"/>
              <a:cs typeface="Arial" pitchFamily="34" charset="0"/>
            </a:endParaRPr>
          </a:p>
        </p:txBody>
      </p:sp>
    </p:spTree>
    <p:extLst>
      <p:ext uri="{BB962C8B-B14F-4D97-AF65-F5344CB8AC3E}">
        <p14:creationId xmlns:p14="http://schemas.microsoft.com/office/powerpoint/2010/main" val="42517011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normAutofit fontScale="90000"/>
          </a:bodyPr>
          <a:lstStyle/>
          <a:p>
            <a:r>
              <a:rPr lang="en-US" dirty="0" smtClean="0"/>
              <a:t>Contact Representative Duties</a:t>
            </a:r>
            <a:endParaRPr lang="en-US" dirty="0"/>
          </a:p>
        </p:txBody>
      </p:sp>
      <p:sp>
        <p:nvSpPr>
          <p:cNvPr id="3" name="Date Placeholder 2"/>
          <p:cNvSpPr>
            <a:spLocks noGrp="1"/>
          </p:cNvSpPr>
          <p:nvPr>
            <p:ph type="dt" sz="half" idx="10"/>
          </p:nvPr>
        </p:nvSpPr>
        <p:spPr/>
        <p:txBody>
          <a:bodyPr/>
          <a:lstStyle/>
          <a:p>
            <a:fld id="{F282ED63-F903-49E3-90B1-C22521C242F8}" type="datetime1">
              <a:rPr lang="en-US" smtClean="0"/>
              <a:pPr/>
              <a:t>4/14/2021</a:t>
            </a:fld>
            <a:endParaRPr lang="en-US" dirty="0"/>
          </a:p>
        </p:txBody>
      </p:sp>
      <p:sp>
        <p:nvSpPr>
          <p:cNvPr id="4" name="Footer Placeholder 3"/>
          <p:cNvSpPr>
            <a:spLocks noGrp="1"/>
          </p:cNvSpPr>
          <p:nvPr>
            <p:ph type="ftr" sz="quarter" idx="11"/>
          </p:nvPr>
        </p:nvSpPr>
        <p:spPr/>
        <p:txBody>
          <a:bodyPr/>
          <a:lstStyle/>
          <a:p>
            <a:r>
              <a:rPr lang="en-US" smtClean="0"/>
              <a:t>Integrity - Service - Innovation</a:t>
            </a:r>
            <a:endParaRPr lang="en-US" dirty="0"/>
          </a:p>
        </p:txBody>
      </p:sp>
      <p:sp>
        <p:nvSpPr>
          <p:cNvPr id="5" name="Slide Number Placeholder 4"/>
          <p:cNvSpPr>
            <a:spLocks noGrp="1"/>
          </p:cNvSpPr>
          <p:nvPr>
            <p:ph type="sldNum" sz="quarter" idx="12"/>
          </p:nvPr>
        </p:nvSpPr>
        <p:spPr/>
        <p:txBody>
          <a:bodyPr/>
          <a:lstStyle/>
          <a:p>
            <a:fld id="{ADB0A4B7-05AF-4F5F-8812-770AA6AFFD2E}" type="slidenum">
              <a:rPr lang="en-US" smtClean="0"/>
              <a:pPr/>
              <a:t>5</a:t>
            </a:fld>
            <a:endParaRPr lang="en-US" dirty="0"/>
          </a:p>
        </p:txBody>
      </p:sp>
      <p:sp>
        <p:nvSpPr>
          <p:cNvPr id="7" name="Rectangle 6"/>
          <p:cNvSpPr/>
          <p:nvPr/>
        </p:nvSpPr>
        <p:spPr>
          <a:xfrm>
            <a:off x="190499" y="1066800"/>
            <a:ext cx="8572501" cy="4887492"/>
          </a:xfrm>
          <a:prstGeom prst="rect">
            <a:avLst/>
          </a:prstGeom>
        </p:spPr>
        <p:txBody>
          <a:bodyPr wrap="square">
            <a:spAutoFit/>
          </a:bodyPr>
          <a:lstStyle/>
          <a:p>
            <a:pPr marL="342900" indent="-342900">
              <a:lnSpc>
                <a:spcPct val="80000"/>
              </a:lnSpc>
              <a:spcBef>
                <a:spcPct val="20000"/>
              </a:spcBef>
              <a:buFont typeface="Wingdings 2" pitchFamily="18" charset="2"/>
              <a:buChar char="»"/>
            </a:pPr>
            <a:r>
              <a:rPr lang="en-US" dirty="0"/>
              <a:t>Analyzes customer accounts to identify computation problems, erroneous data, incorrectly processed transactions, duplicate charges, missing documents, and address corrections.</a:t>
            </a:r>
          </a:p>
          <a:p>
            <a:pPr marL="342900" indent="-342900">
              <a:lnSpc>
                <a:spcPct val="80000"/>
              </a:lnSpc>
              <a:spcBef>
                <a:spcPct val="20000"/>
              </a:spcBef>
              <a:buFont typeface="Wingdings 2" pitchFamily="18" charset="2"/>
              <a:buChar char="»"/>
            </a:pPr>
            <a:endParaRPr lang="en-US" dirty="0"/>
          </a:p>
          <a:p>
            <a:pPr marL="342900" indent="-342900">
              <a:lnSpc>
                <a:spcPct val="80000"/>
              </a:lnSpc>
              <a:spcBef>
                <a:spcPct val="20000"/>
              </a:spcBef>
              <a:buFont typeface="Wingdings 2" pitchFamily="18" charset="2"/>
              <a:buChar char="»"/>
            </a:pPr>
            <a:r>
              <a:rPr lang="en-US" dirty="0"/>
              <a:t>Develops applicable solutions to problems and ensures corrective actions are completed.</a:t>
            </a:r>
          </a:p>
          <a:p>
            <a:pPr marL="342900" indent="-342900">
              <a:lnSpc>
                <a:spcPct val="80000"/>
              </a:lnSpc>
              <a:spcBef>
                <a:spcPct val="20000"/>
              </a:spcBef>
              <a:buFont typeface="Wingdings 2" pitchFamily="18" charset="2"/>
              <a:buChar char="»"/>
            </a:pPr>
            <a:endParaRPr lang="en-US" dirty="0"/>
          </a:p>
          <a:p>
            <a:pPr marL="342900" indent="-342900">
              <a:lnSpc>
                <a:spcPct val="80000"/>
              </a:lnSpc>
              <a:spcBef>
                <a:spcPct val="20000"/>
              </a:spcBef>
              <a:buFont typeface="Wingdings 2" pitchFamily="18" charset="2"/>
              <a:buChar char="»"/>
            </a:pPr>
            <a:r>
              <a:rPr lang="en-US" dirty="0"/>
              <a:t>Explains clearly, accurately and concisely to customers in layman's terms, the outcome of research, decisions, options or timeframes required to resolve an inquiry.</a:t>
            </a:r>
          </a:p>
          <a:p>
            <a:pPr marL="342900" indent="-342900">
              <a:lnSpc>
                <a:spcPct val="80000"/>
              </a:lnSpc>
              <a:spcBef>
                <a:spcPct val="20000"/>
              </a:spcBef>
              <a:buFont typeface="Wingdings 2" pitchFamily="18" charset="2"/>
              <a:buChar char="»"/>
            </a:pPr>
            <a:endParaRPr lang="en-US" dirty="0"/>
          </a:p>
          <a:p>
            <a:pPr marL="342900" indent="-342900">
              <a:lnSpc>
                <a:spcPct val="80000"/>
              </a:lnSpc>
              <a:spcBef>
                <a:spcPct val="20000"/>
              </a:spcBef>
              <a:buFont typeface="Wingdings 2" pitchFamily="18" charset="2"/>
              <a:buChar char="»"/>
            </a:pPr>
            <a:r>
              <a:rPr lang="en-US" dirty="0"/>
              <a:t>Responds to customer inquiries with complete and accurate information by returning telephone calls or responding in writing when necessary.</a:t>
            </a:r>
          </a:p>
          <a:p>
            <a:pPr marL="342900" indent="-342900">
              <a:lnSpc>
                <a:spcPct val="80000"/>
              </a:lnSpc>
              <a:spcBef>
                <a:spcPct val="20000"/>
              </a:spcBef>
              <a:buFont typeface="Wingdings 2" pitchFamily="18" charset="2"/>
              <a:buChar char="»"/>
            </a:pPr>
            <a:endParaRPr lang="en-US" dirty="0"/>
          </a:p>
          <a:p>
            <a:pPr marL="342900" indent="-342900">
              <a:lnSpc>
                <a:spcPct val="80000"/>
              </a:lnSpc>
              <a:spcBef>
                <a:spcPct val="20000"/>
              </a:spcBef>
              <a:buFont typeface="Wingdings 2" pitchFamily="18" charset="2"/>
              <a:buChar char="»"/>
            </a:pPr>
            <a:r>
              <a:rPr lang="en-US" dirty="0"/>
              <a:t>Specialized Experience </a:t>
            </a:r>
          </a:p>
          <a:p>
            <a:pPr marL="800100" lvl="2" indent="-342900">
              <a:lnSpc>
                <a:spcPct val="80000"/>
              </a:lnSpc>
              <a:spcBef>
                <a:spcPct val="20000"/>
              </a:spcBef>
              <a:buFont typeface="Wingdings" panose="05000000000000000000" pitchFamily="2" charset="2"/>
              <a:buChar char="§"/>
            </a:pPr>
            <a:r>
              <a:rPr lang="en-US" dirty="0"/>
              <a:t>Applying regulations, policies and procedures governing pay and other types of transactions sufficient to convey information to customers and other interested parties; explain pay and other types of financial procedures; convey options and resolve problems within automated systems. </a:t>
            </a:r>
          </a:p>
          <a:p>
            <a:pPr marL="342900" indent="-342900">
              <a:lnSpc>
                <a:spcPct val="80000"/>
              </a:lnSpc>
              <a:spcBef>
                <a:spcPct val="20000"/>
              </a:spcBef>
              <a:buFont typeface="Wingdings 2" pitchFamily="18" charset="2"/>
              <a:buChar char="»"/>
            </a:pPr>
            <a:endParaRPr lang="en-US" sz="2000" dirty="0">
              <a:solidFill>
                <a:schemeClr val="tx2"/>
              </a:solidFill>
              <a:latin typeface="Arial" pitchFamily="34" charset="0"/>
              <a:ea typeface="+mj-ea"/>
              <a:cs typeface="Arial" pitchFamily="34" charset="0"/>
            </a:endParaRPr>
          </a:p>
        </p:txBody>
      </p:sp>
    </p:spTree>
    <p:extLst>
      <p:ext uri="{BB962C8B-B14F-4D97-AF65-F5344CB8AC3E}">
        <p14:creationId xmlns:p14="http://schemas.microsoft.com/office/powerpoint/2010/main" val="7676948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 name="Title 10"/>
          <p:cNvSpPr>
            <a:spLocks noGrp="1"/>
          </p:cNvSpPr>
          <p:nvPr>
            <p:ph type="title"/>
          </p:nvPr>
        </p:nvSpPr>
        <p:spPr/>
        <p:txBody>
          <a:bodyPr>
            <a:normAutofit fontScale="90000"/>
          </a:bodyPr>
          <a:lstStyle/>
          <a:p>
            <a:r>
              <a:rPr lang="en-US" dirty="0" smtClean="0"/>
              <a:t>Announcement Postings and Process</a:t>
            </a:r>
            <a:endParaRPr lang="en-US" dirty="0"/>
          </a:p>
        </p:txBody>
      </p:sp>
      <p:sp>
        <p:nvSpPr>
          <p:cNvPr id="3" name="Date Placeholder 2"/>
          <p:cNvSpPr>
            <a:spLocks noGrp="1"/>
          </p:cNvSpPr>
          <p:nvPr>
            <p:ph type="dt" sz="half" idx="10"/>
          </p:nvPr>
        </p:nvSpPr>
        <p:spPr/>
        <p:txBody>
          <a:bodyPr/>
          <a:lstStyle/>
          <a:p>
            <a:fld id="{F282ED63-F903-49E3-90B1-C22521C242F8}" type="datetime1">
              <a:rPr lang="en-US" smtClean="0"/>
              <a:pPr/>
              <a:t>4/14/2021</a:t>
            </a:fld>
            <a:endParaRPr lang="en-US" dirty="0"/>
          </a:p>
        </p:txBody>
      </p:sp>
      <p:sp>
        <p:nvSpPr>
          <p:cNvPr id="4" name="Footer Placeholder 3"/>
          <p:cNvSpPr>
            <a:spLocks noGrp="1"/>
          </p:cNvSpPr>
          <p:nvPr>
            <p:ph type="ftr" sz="quarter" idx="11"/>
          </p:nvPr>
        </p:nvSpPr>
        <p:spPr/>
        <p:txBody>
          <a:bodyPr/>
          <a:lstStyle/>
          <a:p>
            <a:r>
              <a:rPr lang="en-US" smtClean="0"/>
              <a:t>Integrity - Service - Innovation</a:t>
            </a:r>
            <a:endParaRPr lang="en-US" dirty="0"/>
          </a:p>
        </p:txBody>
      </p:sp>
      <p:sp>
        <p:nvSpPr>
          <p:cNvPr id="5" name="Slide Number Placeholder 4"/>
          <p:cNvSpPr>
            <a:spLocks noGrp="1"/>
          </p:cNvSpPr>
          <p:nvPr>
            <p:ph type="sldNum" sz="quarter" idx="12"/>
          </p:nvPr>
        </p:nvSpPr>
        <p:spPr/>
        <p:txBody>
          <a:bodyPr/>
          <a:lstStyle/>
          <a:p>
            <a:fld id="{ADB0A4B7-05AF-4F5F-8812-770AA6AFFD2E}" type="slidenum">
              <a:rPr lang="en-US" smtClean="0"/>
              <a:pPr/>
              <a:t>6</a:t>
            </a:fld>
            <a:endParaRPr lang="en-US" dirty="0"/>
          </a:p>
        </p:txBody>
      </p:sp>
      <p:sp>
        <p:nvSpPr>
          <p:cNvPr id="7" name="Rectangle 6"/>
          <p:cNvSpPr/>
          <p:nvPr/>
        </p:nvSpPr>
        <p:spPr>
          <a:xfrm>
            <a:off x="190499" y="1066800"/>
            <a:ext cx="8572501" cy="3114699"/>
          </a:xfrm>
          <a:prstGeom prst="rect">
            <a:avLst/>
          </a:prstGeom>
        </p:spPr>
        <p:txBody>
          <a:bodyPr wrap="square">
            <a:spAutoFit/>
          </a:bodyPr>
          <a:lstStyle/>
          <a:p>
            <a:pPr marL="342900" indent="-342900">
              <a:lnSpc>
                <a:spcPct val="80000"/>
              </a:lnSpc>
              <a:spcBef>
                <a:spcPct val="20000"/>
              </a:spcBef>
              <a:buFont typeface="Wingdings 2" pitchFamily="18" charset="2"/>
              <a:buChar char="»"/>
            </a:pPr>
            <a:r>
              <a:rPr lang="en-US" sz="2000" dirty="0" smtClean="0">
                <a:ea typeface="+mj-ea"/>
                <a:cs typeface="Arial" pitchFamily="34" charset="0"/>
              </a:rPr>
              <a:t>Job announcements are typically open for 2 weeks on</a:t>
            </a:r>
          </a:p>
          <a:p>
            <a:pPr lvl="1">
              <a:lnSpc>
                <a:spcPct val="80000"/>
              </a:lnSpc>
              <a:spcBef>
                <a:spcPct val="20000"/>
              </a:spcBef>
            </a:pPr>
            <a:r>
              <a:rPr lang="en-US" sz="2000" dirty="0"/>
              <a:t>https://www.usajobs.gov</a:t>
            </a:r>
            <a:endParaRPr lang="en-US" sz="2000" dirty="0" smtClean="0">
              <a:ea typeface="+mj-ea"/>
              <a:cs typeface="Arial" pitchFamily="34" charset="0"/>
            </a:endParaRPr>
          </a:p>
          <a:p>
            <a:pPr marL="342900" indent="-342900">
              <a:lnSpc>
                <a:spcPct val="80000"/>
              </a:lnSpc>
              <a:spcBef>
                <a:spcPct val="20000"/>
              </a:spcBef>
              <a:buFont typeface="Wingdings 2" pitchFamily="18" charset="2"/>
              <a:buChar char="»"/>
            </a:pPr>
            <a:endParaRPr lang="en-US" sz="2000" dirty="0" smtClean="0">
              <a:ea typeface="+mj-ea"/>
              <a:cs typeface="Arial" pitchFamily="34" charset="0"/>
            </a:endParaRPr>
          </a:p>
          <a:p>
            <a:pPr marL="342900" indent="-342900">
              <a:lnSpc>
                <a:spcPct val="80000"/>
              </a:lnSpc>
              <a:spcBef>
                <a:spcPct val="20000"/>
              </a:spcBef>
              <a:buFont typeface="Wingdings 2" pitchFamily="18" charset="2"/>
              <a:buChar char="»"/>
            </a:pPr>
            <a:r>
              <a:rPr lang="en-US" sz="2000" dirty="0" smtClean="0">
                <a:ea typeface="+mj-ea"/>
                <a:cs typeface="Arial" pitchFamily="34" charset="0"/>
              </a:rPr>
              <a:t>Create an Account/Profile  </a:t>
            </a:r>
          </a:p>
          <a:p>
            <a:pPr marL="342900" indent="-342900">
              <a:lnSpc>
                <a:spcPct val="80000"/>
              </a:lnSpc>
              <a:spcBef>
                <a:spcPct val="20000"/>
              </a:spcBef>
              <a:buFont typeface="Wingdings 2" pitchFamily="18" charset="2"/>
              <a:buChar char="»"/>
            </a:pPr>
            <a:endParaRPr lang="en-US" sz="2000" dirty="0">
              <a:ea typeface="+mj-ea"/>
              <a:cs typeface="Arial" pitchFamily="34" charset="0"/>
            </a:endParaRPr>
          </a:p>
          <a:p>
            <a:pPr marL="342900" indent="-342900">
              <a:lnSpc>
                <a:spcPct val="80000"/>
              </a:lnSpc>
              <a:spcBef>
                <a:spcPct val="20000"/>
              </a:spcBef>
              <a:buFont typeface="Wingdings 2" pitchFamily="18" charset="2"/>
              <a:buChar char="»"/>
            </a:pPr>
            <a:r>
              <a:rPr lang="en-US" sz="2000" dirty="0" smtClean="0">
                <a:ea typeface="+mj-ea"/>
                <a:cs typeface="Arial" pitchFamily="34" charset="0"/>
              </a:rPr>
              <a:t>Upload your Resume(s) and any college transcripts</a:t>
            </a:r>
          </a:p>
          <a:p>
            <a:pPr marL="342900" indent="-342900">
              <a:lnSpc>
                <a:spcPct val="80000"/>
              </a:lnSpc>
              <a:spcBef>
                <a:spcPct val="20000"/>
              </a:spcBef>
              <a:buFont typeface="Wingdings 2" pitchFamily="18" charset="2"/>
              <a:buChar char="»"/>
            </a:pPr>
            <a:endParaRPr lang="en-US" sz="2000" dirty="0">
              <a:ea typeface="+mj-ea"/>
              <a:cs typeface="Arial" pitchFamily="34" charset="0"/>
            </a:endParaRPr>
          </a:p>
          <a:p>
            <a:pPr marL="342900" indent="-342900">
              <a:lnSpc>
                <a:spcPct val="80000"/>
              </a:lnSpc>
              <a:spcBef>
                <a:spcPct val="20000"/>
              </a:spcBef>
              <a:buFont typeface="Wingdings 2" pitchFamily="18" charset="2"/>
              <a:buChar char="»"/>
            </a:pPr>
            <a:r>
              <a:rPr lang="en-US" sz="2000" dirty="0" smtClean="0">
                <a:ea typeface="+mj-ea"/>
                <a:cs typeface="Arial" pitchFamily="34" charset="0"/>
              </a:rPr>
              <a:t>Create Saved Search</a:t>
            </a:r>
          </a:p>
          <a:p>
            <a:pPr marL="342900" indent="-342900">
              <a:lnSpc>
                <a:spcPct val="80000"/>
              </a:lnSpc>
              <a:spcBef>
                <a:spcPct val="20000"/>
              </a:spcBef>
              <a:buFont typeface="Wingdings 2" pitchFamily="18" charset="2"/>
              <a:buChar char="»"/>
            </a:pPr>
            <a:endParaRPr lang="en-US" sz="2000" dirty="0">
              <a:ea typeface="+mj-ea"/>
              <a:cs typeface="Arial" pitchFamily="34" charset="0"/>
            </a:endParaRPr>
          </a:p>
          <a:p>
            <a:pPr marL="342900" indent="-342900">
              <a:lnSpc>
                <a:spcPct val="80000"/>
              </a:lnSpc>
              <a:spcBef>
                <a:spcPct val="20000"/>
              </a:spcBef>
              <a:buFont typeface="Wingdings 2" pitchFamily="18" charset="2"/>
              <a:buChar char="»"/>
            </a:pPr>
            <a:r>
              <a:rPr lang="en-US" sz="2000" dirty="0" smtClean="0">
                <a:ea typeface="+mj-ea"/>
                <a:cs typeface="Arial" pitchFamily="34" charset="0"/>
              </a:rPr>
              <a:t>Tip: be sure to use an email account you access regularly</a:t>
            </a:r>
          </a:p>
        </p:txBody>
      </p:sp>
    </p:spTree>
    <p:extLst>
      <p:ext uri="{BB962C8B-B14F-4D97-AF65-F5344CB8AC3E}">
        <p14:creationId xmlns:p14="http://schemas.microsoft.com/office/powerpoint/2010/main" val="4262910745"/>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normAutofit fontScale="90000"/>
          </a:bodyPr>
          <a:lstStyle/>
          <a:p>
            <a:r>
              <a:rPr lang="en-US" dirty="0" smtClean="0"/>
              <a:t>Resume Tips</a:t>
            </a:r>
            <a:endParaRPr lang="en-US" dirty="0"/>
          </a:p>
        </p:txBody>
      </p:sp>
      <p:sp>
        <p:nvSpPr>
          <p:cNvPr id="3" name="Date Placeholder 2"/>
          <p:cNvSpPr>
            <a:spLocks noGrp="1"/>
          </p:cNvSpPr>
          <p:nvPr>
            <p:ph type="dt" sz="half" idx="10"/>
          </p:nvPr>
        </p:nvSpPr>
        <p:spPr/>
        <p:txBody>
          <a:bodyPr/>
          <a:lstStyle/>
          <a:p>
            <a:fld id="{F282ED63-F903-49E3-90B1-C22521C242F8}" type="datetime1">
              <a:rPr lang="en-US" smtClean="0"/>
              <a:pPr/>
              <a:t>4/14/2021</a:t>
            </a:fld>
            <a:endParaRPr lang="en-US" dirty="0"/>
          </a:p>
        </p:txBody>
      </p:sp>
      <p:sp>
        <p:nvSpPr>
          <p:cNvPr id="4" name="Footer Placeholder 3"/>
          <p:cNvSpPr>
            <a:spLocks noGrp="1"/>
          </p:cNvSpPr>
          <p:nvPr>
            <p:ph type="ftr" sz="quarter" idx="11"/>
          </p:nvPr>
        </p:nvSpPr>
        <p:spPr/>
        <p:txBody>
          <a:bodyPr/>
          <a:lstStyle/>
          <a:p>
            <a:r>
              <a:rPr lang="en-US" smtClean="0"/>
              <a:t>Integrity - Service - Innovation</a:t>
            </a:r>
            <a:endParaRPr lang="en-US" dirty="0"/>
          </a:p>
        </p:txBody>
      </p:sp>
      <p:sp>
        <p:nvSpPr>
          <p:cNvPr id="5" name="Slide Number Placeholder 4"/>
          <p:cNvSpPr>
            <a:spLocks noGrp="1"/>
          </p:cNvSpPr>
          <p:nvPr>
            <p:ph type="sldNum" sz="quarter" idx="12"/>
          </p:nvPr>
        </p:nvSpPr>
        <p:spPr/>
        <p:txBody>
          <a:bodyPr/>
          <a:lstStyle/>
          <a:p>
            <a:fld id="{ADB0A4B7-05AF-4F5F-8812-770AA6AFFD2E}" type="slidenum">
              <a:rPr lang="en-US" smtClean="0"/>
              <a:pPr/>
              <a:t>7</a:t>
            </a:fld>
            <a:endParaRPr lang="en-US" dirty="0"/>
          </a:p>
        </p:txBody>
      </p:sp>
      <p:sp>
        <p:nvSpPr>
          <p:cNvPr id="7" name="Rectangle 6"/>
          <p:cNvSpPr/>
          <p:nvPr/>
        </p:nvSpPr>
        <p:spPr>
          <a:xfrm>
            <a:off x="190499" y="1066800"/>
            <a:ext cx="8572501" cy="4191917"/>
          </a:xfrm>
          <a:prstGeom prst="rect">
            <a:avLst/>
          </a:prstGeom>
        </p:spPr>
        <p:txBody>
          <a:bodyPr wrap="square">
            <a:spAutoFit/>
          </a:bodyPr>
          <a:lstStyle/>
          <a:p>
            <a:pPr marL="342900" lvl="1" indent="-342900">
              <a:lnSpc>
                <a:spcPct val="80000"/>
              </a:lnSpc>
              <a:spcBef>
                <a:spcPct val="20000"/>
              </a:spcBef>
              <a:buFont typeface="Wingdings 2" pitchFamily="18" charset="2"/>
              <a:buChar char="»"/>
            </a:pPr>
            <a:r>
              <a:rPr lang="en-US" dirty="0"/>
              <a:t>Read the vacancy announcement carefully. Focus on the “requirements” or “qualifications” of the position and the directly related credentials you possess.</a:t>
            </a:r>
            <a:endParaRPr lang="en-US" dirty="0" smtClean="0"/>
          </a:p>
          <a:p>
            <a:pPr marL="342900" lvl="1" indent="-342900">
              <a:lnSpc>
                <a:spcPct val="80000"/>
              </a:lnSpc>
              <a:spcBef>
                <a:spcPct val="20000"/>
              </a:spcBef>
              <a:buFont typeface="Wingdings 2" pitchFamily="18" charset="2"/>
              <a:buChar char="»"/>
            </a:pPr>
            <a:endParaRPr lang="en-US" dirty="0" smtClean="0"/>
          </a:p>
          <a:p>
            <a:pPr marL="342900" lvl="1" indent="-342900">
              <a:lnSpc>
                <a:spcPct val="80000"/>
              </a:lnSpc>
              <a:spcBef>
                <a:spcPct val="20000"/>
              </a:spcBef>
              <a:buFont typeface="Wingdings 2" pitchFamily="18" charset="2"/>
              <a:buChar char="»"/>
            </a:pPr>
            <a:r>
              <a:rPr lang="en-US" dirty="0" smtClean="0"/>
              <a:t>You </a:t>
            </a:r>
            <a:r>
              <a:rPr lang="en-US" dirty="0"/>
              <a:t>must describe how your work experiences are comparable to the requirements listed on the announcement (e.g. specialized experience, critical competencies) </a:t>
            </a:r>
          </a:p>
          <a:p>
            <a:pPr marL="342900" lvl="1" indent="-342900">
              <a:lnSpc>
                <a:spcPct val="80000"/>
              </a:lnSpc>
              <a:spcBef>
                <a:spcPct val="20000"/>
              </a:spcBef>
              <a:buFont typeface="Wingdings 2" pitchFamily="18" charset="2"/>
              <a:buChar char="»"/>
            </a:pPr>
            <a:endParaRPr lang="en-US" dirty="0"/>
          </a:p>
          <a:p>
            <a:pPr marL="342900" lvl="1" indent="-342900">
              <a:lnSpc>
                <a:spcPct val="80000"/>
              </a:lnSpc>
              <a:spcBef>
                <a:spcPct val="20000"/>
              </a:spcBef>
              <a:buFont typeface="Wingdings 2" pitchFamily="18" charset="2"/>
              <a:buChar char="»"/>
            </a:pPr>
            <a:r>
              <a:rPr lang="en-US" dirty="0" smtClean="0"/>
              <a:t>Examples </a:t>
            </a:r>
            <a:r>
              <a:rPr lang="en-US" dirty="0"/>
              <a:t>of relevant experiences and accomplishments that prove you can perform the tasks at the level required for the job as stated in the job announcement. Your experience needs to address every required </a:t>
            </a:r>
            <a:r>
              <a:rPr lang="en-US" dirty="0" smtClean="0"/>
              <a:t>qualification</a:t>
            </a:r>
          </a:p>
          <a:p>
            <a:pPr marL="742950" lvl="2" indent="-285750">
              <a:lnSpc>
                <a:spcPct val="80000"/>
              </a:lnSpc>
              <a:spcBef>
                <a:spcPct val="20000"/>
              </a:spcBef>
              <a:buFont typeface="Arial" panose="020B0604020202020204" pitchFamily="34" charset="0"/>
              <a:buChar char="•"/>
            </a:pPr>
            <a:r>
              <a:rPr lang="en-US" dirty="0" smtClean="0"/>
              <a:t>Be </a:t>
            </a:r>
            <a:r>
              <a:rPr lang="en-US" dirty="0"/>
              <a:t>sure that expertise is well-described in your work experiences and accomplishments. </a:t>
            </a:r>
            <a:endParaRPr lang="en-US" dirty="0" smtClean="0"/>
          </a:p>
          <a:p>
            <a:pPr marL="742950" lvl="2" indent="-285750">
              <a:lnSpc>
                <a:spcPct val="80000"/>
              </a:lnSpc>
              <a:spcBef>
                <a:spcPct val="20000"/>
              </a:spcBef>
              <a:buFont typeface="Arial" panose="020B0604020202020204" pitchFamily="34" charset="0"/>
              <a:buChar char="•"/>
            </a:pPr>
            <a:r>
              <a:rPr lang="en-US" dirty="0"/>
              <a:t>Do not allow the reader to assume, spell it </a:t>
            </a:r>
            <a:r>
              <a:rPr lang="en-US" dirty="0" smtClean="0"/>
              <a:t>out</a:t>
            </a:r>
            <a:endParaRPr lang="en-US" dirty="0"/>
          </a:p>
          <a:p>
            <a:pPr marL="342900" lvl="1" indent="-342900">
              <a:lnSpc>
                <a:spcPct val="80000"/>
              </a:lnSpc>
              <a:spcBef>
                <a:spcPct val="20000"/>
              </a:spcBef>
              <a:buFont typeface="Wingdings 2" pitchFamily="18" charset="2"/>
              <a:buChar char="»"/>
            </a:pPr>
            <a:endParaRPr lang="en-US" dirty="0"/>
          </a:p>
          <a:p>
            <a:pPr marL="342900" lvl="1" indent="-342900">
              <a:lnSpc>
                <a:spcPct val="80000"/>
              </a:lnSpc>
              <a:spcBef>
                <a:spcPct val="20000"/>
              </a:spcBef>
              <a:buFont typeface="Wingdings 2" pitchFamily="18" charset="2"/>
              <a:buChar char="»"/>
            </a:pPr>
            <a:r>
              <a:rPr lang="en-US" dirty="0"/>
              <a:t>You do not have to limit your resume to one page</a:t>
            </a:r>
          </a:p>
          <a:p>
            <a:pPr marL="342900" lvl="1" indent="-342900">
              <a:lnSpc>
                <a:spcPct val="80000"/>
              </a:lnSpc>
              <a:spcBef>
                <a:spcPct val="20000"/>
              </a:spcBef>
              <a:buFont typeface="Wingdings 2" pitchFamily="18" charset="2"/>
              <a:buChar char="»"/>
            </a:pPr>
            <a:endParaRPr lang="en-US" dirty="0"/>
          </a:p>
          <a:p>
            <a:pPr marL="342900" lvl="1" indent="-342900">
              <a:lnSpc>
                <a:spcPct val="80000"/>
              </a:lnSpc>
              <a:spcBef>
                <a:spcPct val="20000"/>
              </a:spcBef>
              <a:buFont typeface="Wingdings 2" pitchFamily="18" charset="2"/>
              <a:buChar char="»"/>
            </a:pPr>
            <a:r>
              <a:rPr lang="en-US" dirty="0"/>
              <a:t>Use plain language– avoid using acronyms and terms that are not easily understood</a:t>
            </a:r>
          </a:p>
        </p:txBody>
      </p:sp>
    </p:spTree>
    <p:extLst>
      <p:ext uri="{BB962C8B-B14F-4D97-AF65-F5344CB8AC3E}">
        <p14:creationId xmlns:p14="http://schemas.microsoft.com/office/powerpoint/2010/main" val="177711871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normAutofit fontScale="90000"/>
          </a:bodyPr>
          <a:lstStyle/>
          <a:p>
            <a:r>
              <a:rPr lang="en-US" dirty="0" smtClean="0"/>
              <a:t>Resume Tips</a:t>
            </a:r>
            <a:endParaRPr lang="en-US" dirty="0"/>
          </a:p>
        </p:txBody>
      </p:sp>
      <p:sp>
        <p:nvSpPr>
          <p:cNvPr id="3" name="Date Placeholder 2"/>
          <p:cNvSpPr>
            <a:spLocks noGrp="1"/>
          </p:cNvSpPr>
          <p:nvPr>
            <p:ph type="dt" sz="half" idx="10"/>
          </p:nvPr>
        </p:nvSpPr>
        <p:spPr/>
        <p:txBody>
          <a:bodyPr/>
          <a:lstStyle/>
          <a:p>
            <a:fld id="{F282ED63-F903-49E3-90B1-C22521C242F8}" type="datetime1">
              <a:rPr lang="en-US" smtClean="0"/>
              <a:pPr/>
              <a:t>4/14/2021</a:t>
            </a:fld>
            <a:endParaRPr lang="en-US" dirty="0"/>
          </a:p>
        </p:txBody>
      </p:sp>
      <p:sp>
        <p:nvSpPr>
          <p:cNvPr id="4" name="Footer Placeholder 3"/>
          <p:cNvSpPr>
            <a:spLocks noGrp="1"/>
          </p:cNvSpPr>
          <p:nvPr>
            <p:ph type="ftr" sz="quarter" idx="11"/>
          </p:nvPr>
        </p:nvSpPr>
        <p:spPr/>
        <p:txBody>
          <a:bodyPr/>
          <a:lstStyle/>
          <a:p>
            <a:r>
              <a:rPr lang="en-US" smtClean="0"/>
              <a:t>Integrity - Service - Innovation</a:t>
            </a:r>
            <a:endParaRPr lang="en-US" dirty="0"/>
          </a:p>
        </p:txBody>
      </p:sp>
      <p:sp>
        <p:nvSpPr>
          <p:cNvPr id="5" name="Slide Number Placeholder 4"/>
          <p:cNvSpPr>
            <a:spLocks noGrp="1"/>
          </p:cNvSpPr>
          <p:nvPr>
            <p:ph type="sldNum" sz="quarter" idx="12"/>
          </p:nvPr>
        </p:nvSpPr>
        <p:spPr/>
        <p:txBody>
          <a:bodyPr/>
          <a:lstStyle/>
          <a:p>
            <a:fld id="{ADB0A4B7-05AF-4F5F-8812-770AA6AFFD2E}" type="slidenum">
              <a:rPr lang="en-US" smtClean="0"/>
              <a:pPr/>
              <a:t>8</a:t>
            </a:fld>
            <a:endParaRPr lang="en-US" dirty="0"/>
          </a:p>
        </p:txBody>
      </p:sp>
      <p:sp>
        <p:nvSpPr>
          <p:cNvPr id="7" name="Rectangle 6"/>
          <p:cNvSpPr/>
          <p:nvPr/>
        </p:nvSpPr>
        <p:spPr>
          <a:xfrm>
            <a:off x="190499" y="1066800"/>
            <a:ext cx="8572501" cy="5355312"/>
          </a:xfrm>
          <a:prstGeom prst="rect">
            <a:avLst/>
          </a:prstGeom>
        </p:spPr>
        <p:txBody>
          <a:bodyPr wrap="square">
            <a:spAutoFit/>
          </a:bodyPr>
          <a:lstStyle/>
          <a:p>
            <a:r>
              <a:rPr lang="en-US" dirty="0"/>
              <a:t>DFAS Resume Writing Tips</a:t>
            </a:r>
          </a:p>
          <a:p>
            <a:r>
              <a:rPr lang="en-US" u="sng" dirty="0">
                <a:hlinkClick r:id="rId2"/>
              </a:rPr>
              <a:t>https://www.dfas.mil/Careers/howtoapply/tips/</a:t>
            </a:r>
            <a:r>
              <a:rPr lang="en-US" dirty="0"/>
              <a:t> </a:t>
            </a:r>
            <a:endParaRPr lang="en-US" dirty="0" smtClean="0"/>
          </a:p>
          <a:p>
            <a:endParaRPr lang="en-US" dirty="0" smtClean="0"/>
          </a:p>
          <a:p>
            <a:r>
              <a:rPr lang="en-US" dirty="0" smtClean="0"/>
              <a:t>Tool to help you  your identify skills and relevant experience</a:t>
            </a:r>
          </a:p>
          <a:p>
            <a:r>
              <a:rPr lang="en-US" dirty="0" smtClean="0">
                <a:hlinkClick r:id="rId3"/>
              </a:rPr>
              <a:t>www.onetonline.org</a:t>
            </a:r>
            <a:endParaRPr lang="en-US" dirty="0" smtClean="0"/>
          </a:p>
          <a:p>
            <a:endParaRPr lang="en-US" dirty="0"/>
          </a:p>
          <a:p>
            <a:r>
              <a:rPr lang="en-US" dirty="0" smtClean="0"/>
              <a:t>USAJOBS </a:t>
            </a:r>
            <a:r>
              <a:rPr lang="en-US" dirty="0"/>
              <a:t>How to create an application</a:t>
            </a:r>
          </a:p>
          <a:p>
            <a:r>
              <a:rPr lang="en-US" u="sng" dirty="0">
                <a:hlinkClick r:id="rId4"/>
              </a:rPr>
              <a:t>https://www.usajobs.gov/help/how-to/application/</a:t>
            </a:r>
            <a:r>
              <a:rPr lang="en-US" dirty="0"/>
              <a:t> </a:t>
            </a:r>
          </a:p>
          <a:p>
            <a:r>
              <a:rPr lang="en-US" dirty="0"/>
              <a:t> </a:t>
            </a:r>
          </a:p>
          <a:p>
            <a:r>
              <a:rPr lang="en-US" dirty="0"/>
              <a:t>How the application process works</a:t>
            </a:r>
          </a:p>
          <a:p>
            <a:r>
              <a:rPr lang="en-US" u="sng" dirty="0">
                <a:hlinkClick r:id="rId5"/>
              </a:rPr>
              <a:t>https://www.usajobs.gov/help/faq/application/process/</a:t>
            </a:r>
            <a:r>
              <a:rPr lang="en-US" dirty="0"/>
              <a:t> </a:t>
            </a:r>
          </a:p>
          <a:p>
            <a:r>
              <a:rPr lang="en-US" dirty="0"/>
              <a:t> </a:t>
            </a:r>
          </a:p>
          <a:p>
            <a:r>
              <a:rPr lang="en-US" dirty="0"/>
              <a:t>There are </a:t>
            </a:r>
            <a:r>
              <a:rPr lang="en-US" dirty="0" err="1"/>
              <a:t>youtube</a:t>
            </a:r>
            <a:r>
              <a:rPr lang="en-US" dirty="0"/>
              <a:t> videos listed on how to apply at:</a:t>
            </a:r>
          </a:p>
          <a:p>
            <a:r>
              <a:rPr lang="en-US" u="sng" dirty="0">
                <a:hlinkClick r:id="rId6"/>
              </a:rPr>
              <a:t>https://www.google.com/search?q=how+to+apply+to+usajobs+youtube&amp;ei=PCNnYLO-Ht2f5NoP7oWk0AI&amp;oq=how+to+apply+to+usajobs+youtube&amp;gs_lcp=Cgdnd3Mtd2l6EAMyBQgAEM0COgcIABBHELADOgYIABAWEB46BQghEKABOggIIRCgARCLAzoHCCEQChCgAToKCCEQChCgARCLA1DRR1iRWWDsWmgBcAJ4AIABwQGIAfMHkgEDMy41mAEAoAEBqgEHZ3dzLXdpesgBCLgBAsABAQ&amp;sclient=gws-wiz&amp;ved=0ahUKEwizzKeL3N_vAhXdD1kFHe4CCSoQ4dUDCA0&amp;uact=5</a:t>
            </a:r>
            <a:r>
              <a:rPr lang="en-US" dirty="0"/>
              <a:t> </a:t>
            </a:r>
          </a:p>
        </p:txBody>
      </p:sp>
    </p:spTree>
    <p:extLst>
      <p:ext uri="{BB962C8B-B14F-4D97-AF65-F5344CB8AC3E}">
        <p14:creationId xmlns:p14="http://schemas.microsoft.com/office/powerpoint/2010/main" val="3369341609"/>
      </p:ext>
    </p:extLst>
  </p:cSld>
  <p:clrMapOvr>
    <a:masterClrMapping/>
  </p:clrMapOvr>
  <p:timing>
    <p:tnLst>
      <p:par>
        <p:cTn id="1" dur="indefinite" restart="never" nodeType="tmRoot"/>
      </p:par>
    </p:tnLst>
  </p:timing>
</p:sld>
</file>

<file path=ppt/theme/theme1.xml><?xml version="1.0" encoding="utf-8"?>
<a:theme xmlns:a="http://schemas.openxmlformats.org/drawingml/2006/main" name="PSAH_Template_October 201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ontent Slide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sz="1200" b="0" kern="1200" dirty="0" smtClean="0">
            <a:solidFill>
              <a:srgbClr val="293685"/>
            </a:solidFill>
            <a:latin typeface="Arial" pitchFamily="34" charset="0"/>
            <a:ea typeface="+mj-ea"/>
            <a:cs typeface="Arial" pitchFamily="34" charset="0"/>
          </a:defRPr>
        </a:defPPr>
      </a:lstStyle>
    </a:txDef>
  </a:objectDefaults>
  <a:extraClrSchemeLst/>
</a:theme>
</file>

<file path=ppt/theme/theme3.xml><?xml version="1.0" encoding="utf-8"?>
<a:theme xmlns:a="http://schemas.openxmlformats.org/drawingml/2006/main" name="Last Slid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1_Content Slide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17169</TotalTime>
  <Words>663</Words>
  <Application>Microsoft Office PowerPoint</Application>
  <PresentationFormat>On-screen Show (4:3)</PresentationFormat>
  <Paragraphs>120</Paragraphs>
  <Slides>8</Slides>
  <Notes>1</Notes>
  <HiddenSlides>0</HiddenSlides>
  <MMClips>0</MMClips>
  <ScaleCrop>false</ScaleCrop>
  <HeadingPairs>
    <vt:vector size="6" baseType="variant">
      <vt:variant>
        <vt:lpstr>Fonts Used</vt:lpstr>
      </vt:variant>
      <vt:variant>
        <vt:i4>5</vt:i4>
      </vt:variant>
      <vt:variant>
        <vt:lpstr>Theme</vt:lpstr>
      </vt:variant>
      <vt:variant>
        <vt:i4>4</vt:i4>
      </vt:variant>
      <vt:variant>
        <vt:lpstr>Slide Titles</vt:lpstr>
      </vt:variant>
      <vt:variant>
        <vt:i4>8</vt:i4>
      </vt:variant>
    </vt:vector>
  </HeadingPairs>
  <TitlesOfParts>
    <vt:vector size="17" baseType="lpstr">
      <vt:lpstr>Arial</vt:lpstr>
      <vt:lpstr>Calibri</vt:lpstr>
      <vt:lpstr>Times New Roman</vt:lpstr>
      <vt:lpstr>Wingdings</vt:lpstr>
      <vt:lpstr>Wingdings 2</vt:lpstr>
      <vt:lpstr>PSAH_Template_October 2011</vt:lpstr>
      <vt:lpstr>Content Slides</vt:lpstr>
      <vt:lpstr>Last Slide</vt:lpstr>
      <vt:lpstr>1_Content Slides</vt:lpstr>
      <vt:lpstr>DFAS Rome Careers</vt:lpstr>
      <vt:lpstr>Rome Customer Care Center </vt:lpstr>
      <vt:lpstr>Job Announcement Timeline</vt:lpstr>
      <vt:lpstr>Accounting Technician Duties</vt:lpstr>
      <vt:lpstr>Contact Representative Duties</vt:lpstr>
      <vt:lpstr>Announcement Postings and Process</vt:lpstr>
      <vt:lpstr>Resume Tips</vt:lpstr>
      <vt:lpstr>Resume Tips</vt:lpstr>
    </vt:vector>
  </TitlesOfParts>
  <Company>DFAS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Insert Title (2nd line if necessary)</dc:title>
  <dc:creator>JENNIFER.ANTONUCCI@DFAS.MIL</dc:creator>
  <cp:lastModifiedBy>cti</cp:lastModifiedBy>
  <cp:revision>585</cp:revision>
  <cp:lastPrinted>2021-04-13T19:42:27Z</cp:lastPrinted>
  <dcterms:created xsi:type="dcterms:W3CDTF">2011-10-17T14:33:43Z</dcterms:created>
  <dcterms:modified xsi:type="dcterms:W3CDTF">2021-04-14T15:09:01Z</dcterms:modified>
</cp:coreProperties>
</file>